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572000" cy="6400800"/>
  <p:notesSz cx="4572000" cy="64008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9" clrIdx="0"/>
  <p:cmAuthor id="1" name="Cobie van de Ven" initials="Cv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4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00" d="100"/>
          <a:sy n="300" d="100"/>
        </p:scale>
        <p:origin x="-780" y="55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F2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900" y="242646"/>
            <a:ext cx="2912745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4710" y="1943100"/>
            <a:ext cx="3002579" cy="3481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FFF2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Trebuchet MS"/>
          <a:ea typeface="+mj-ea"/>
          <a:cs typeface="Trebuchet M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12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12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17.png"/><Relationship Id="rId10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5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microsoft.com/office/2007/relationships/hdphoto" Target="../media/hdphoto11.wdp"/><Relationship Id="rId5" Type="http://schemas.openxmlformats.org/officeDocument/2006/relationships/image" Target="../media/image1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13.wdp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jpeg"/><Relationship Id="rId9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9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microsoft.com/office/2007/relationships/hdphoto" Target="../media/hdphoto14.wdp"/><Relationship Id="rId10" Type="http://schemas.openxmlformats.org/officeDocument/2006/relationships/image" Target="../media/image87.png"/><Relationship Id="rId4" Type="http://schemas.openxmlformats.org/officeDocument/2006/relationships/image" Target="../media/image15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4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49" y="0"/>
            <a:ext cx="2043423" cy="2127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6360" y="25844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1237" y="439816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473" y="2766390"/>
            <a:ext cx="4367992" cy="3634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9373" y="2138291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25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58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41" y="416622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41" y="450330"/>
                </a:lnTo>
                <a:lnTo>
                  <a:pt x="1613941" y="416622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3" y="1732912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03231" y="1338414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29079" y="985786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794890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976233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03994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17772" y="2138286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8264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8757" y="3015254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42" y="1233626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42" y="1262822"/>
                </a:lnTo>
                <a:lnTo>
                  <a:pt x="693242" y="1233626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42" y="585409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42" y="629985"/>
                </a:lnTo>
                <a:lnTo>
                  <a:pt x="693242" y="585409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42" y="300487"/>
                </a:lnTo>
                <a:lnTo>
                  <a:pt x="693242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42" y="254459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42" y="269295"/>
                </a:lnTo>
                <a:lnTo>
                  <a:pt x="693242" y="254459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2778771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6" y="2960121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3448291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97680" y="63620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8869" y="410094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9531" y="22643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7200" y="5927725"/>
            <a:ext cx="1066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24200" y="5937250"/>
            <a:ext cx="1219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van</a:t>
            </a:r>
            <a:r>
              <a:rPr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kaarten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DB8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0" y="5022850"/>
            <a:ext cx="4571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 marR="5080" indent="-261620" algn="ctr">
              <a:lnSpc>
                <a:spcPct val="100000"/>
              </a:lnSpc>
              <a:spcBef>
                <a:spcPts val="100"/>
              </a:spcBef>
            </a:pP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Br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ng 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sprites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tot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leven</a:t>
            </a:r>
            <a:b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met animatie</a:t>
            </a:r>
            <a:r>
              <a:rPr sz="1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3931" y="1868792"/>
            <a:ext cx="1860948" cy="1391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929" y="1864042"/>
            <a:ext cx="1861185" cy="1399540"/>
          </a:xfrm>
          <a:custGeom>
            <a:avLst/>
            <a:gdLst/>
            <a:ahLst/>
            <a:cxnLst/>
            <a:rect l="l" t="t" r="r" b="b"/>
            <a:pathLst>
              <a:path w="1861185" h="1399539">
                <a:moveTo>
                  <a:pt x="170853" y="0"/>
                </a:moveTo>
                <a:lnTo>
                  <a:pt x="72078" y="2669"/>
                </a:lnTo>
                <a:lnTo>
                  <a:pt x="21356" y="21355"/>
                </a:lnTo>
                <a:lnTo>
                  <a:pt x="2669" y="72073"/>
                </a:lnTo>
                <a:lnTo>
                  <a:pt x="0" y="170840"/>
                </a:lnTo>
                <a:lnTo>
                  <a:pt x="0" y="1228115"/>
                </a:lnTo>
                <a:lnTo>
                  <a:pt x="2669" y="1326882"/>
                </a:lnTo>
                <a:lnTo>
                  <a:pt x="21356" y="1377600"/>
                </a:lnTo>
                <a:lnTo>
                  <a:pt x="72078" y="1396286"/>
                </a:lnTo>
                <a:lnTo>
                  <a:pt x="170853" y="1398955"/>
                </a:lnTo>
                <a:lnTo>
                  <a:pt x="1690103" y="1398955"/>
                </a:lnTo>
                <a:lnTo>
                  <a:pt x="1788877" y="1396286"/>
                </a:lnTo>
                <a:lnTo>
                  <a:pt x="1839599" y="1377600"/>
                </a:lnTo>
                <a:lnTo>
                  <a:pt x="1858286" y="1326882"/>
                </a:lnTo>
                <a:lnTo>
                  <a:pt x="1860956" y="1228115"/>
                </a:lnTo>
                <a:lnTo>
                  <a:pt x="1860956" y="170840"/>
                </a:lnTo>
                <a:lnTo>
                  <a:pt x="1858286" y="72073"/>
                </a:lnTo>
                <a:lnTo>
                  <a:pt x="1839599" y="21355"/>
                </a:lnTo>
                <a:lnTo>
                  <a:pt x="1788877" y="2669"/>
                </a:lnTo>
                <a:lnTo>
                  <a:pt x="1690103" y="0"/>
                </a:lnTo>
                <a:lnTo>
                  <a:pt x="170853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8686" y="3407422"/>
            <a:ext cx="1868712" cy="13988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683" y="3403472"/>
            <a:ext cx="1868805" cy="1403350"/>
          </a:xfrm>
          <a:custGeom>
            <a:avLst/>
            <a:gdLst/>
            <a:ahLst/>
            <a:cxnLst/>
            <a:rect l="l" t="t" r="r" b="b"/>
            <a:pathLst>
              <a:path w="1868805" h="1403350">
                <a:moveTo>
                  <a:pt x="171564" y="0"/>
                </a:moveTo>
                <a:lnTo>
                  <a:pt x="72378" y="2676"/>
                </a:lnTo>
                <a:lnTo>
                  <a:pt x="21445" y="21415"/>
                </a:lnTo>
                <a:lnTo>
                  <a:pt x="2680" y="72276"/>
                </a:lnTo>
                <a:lnTo>
                  <a:pt x="0" y="171323"/>
                </a:lnTo>
                <a:lnTo>
                  <a:pt x="0" y="1231519"/>
                </a:lnTo>
                <a:lnTo>
                  <a:pt x="2680" y="1330565"/>
                </a:lnTo>
                <a:lnTo>
                  <a:pt x="21445" y="1381426"/>
                </a:lnTo>
                <a:lnTo>
                  <a:pt x="72378" y="1400165"/>
                </a:lnTo>
                <a:lnTo>
                  <a:pt x="171564" y="1402842"/>
                </a:lnTo>
                <a:lnTo>
                  <a:pt x="1697151" y="1402842"/>
                </a:lnTo>
                <a:lnTo>
                  <a:pt x="1796337" y="1400165"/>
                </a:lnTo>
                <a:lnTo>
                  <a:pt x="1847270" y="1381426"/>
                </a:lnTo>
                <a:lnTo>
                  <a:pt x="1866035" y="1330565"/>
                </a:lnTo>
                <a:lnTo>
                  <a:pt x="1868716" y="1231519"/>
                </a:lnTo>
                <a:lnTo>
                  <a:pt x="1868716" y="171323"/>
                </a:lnTo>
                <a:lnTo>
                  <a:pt x="1866035" y="72276"/>
                </a:lnTo>
                <a:lnTo>
                  <a:pt x="1847270" y="21415"/>
                </a:lnTo>
                <a:lnTo>
                  <a:pt x="1796337" y="2676"/>
                </a:lnTo>
                <a:lnTo>
                  <a:pt x="1697151" y="0"/>
                </a:lnTo>
                <a:lnTo>
                  <a:pt x="1715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74747" y="3403485"/>
            <a:ext cx="1868716" cy="1400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4747" y="3403472"/>
            <a:ext cx="1868805" cy="1403350"/>
          </a:xfrm>
          <a:custGeom>
            <a:avLst/>
            <a:gdLst/>
            <a:ahLst/>
            <a:cxnLst/>
            <a:rect l="l" t="t" r="r" b="b"/>
            <a:pathLst>
              <a:path w="1868804" h="1403350">
                <a:moveTo>
                  <a:pt x="171564" y="0"/>
                </a:moveTo>
                <a:lnTo>
                  <a:pt x="72378" y="2676"/>
                </a:lnTo>
                <a:lnTo>
                  <a:pt x="21445" y="21415"/>
                </a:lnTo>
                <a:lnTo>
                  <a:pt x="2680" y="72276"/>
                </a:lnTo>
                <a:lnTo>
                  <a:pt x="0" y="171323"/>
                </a:lnTo>
                <a:lnTo>
                  <a:pt x="0" y="1231519"/>
                </a:lnTo>
                <a:lnTo>
                  <a:pt x="2680" y="1330565"/>
                </a:lnTo>
                <a:lnTo>
                  <a:pt x="21445" y="1381426"/>
                </a:lnTo>
                <a:lnTo>
                  <a:pt x="72378" y="1400165"/>
                </a:lnTo>
                <a:lnTo>
                  <a:pt x="171564" y="1402842"/>
                </a:lnTo>
                <a:lnTo>
                  <a:pt x="1697151" y="1402842"/>
                </a:lnTo>
                <a:lnTo>
                  <a:pt x="1796337" y="1400165"/>
                </a:lnTo>
                <a:lnTo>
                  <a:pt x="1847270" y="1381426"/>
                </a:lnTo>
                <a:lnTo>
                  <a:pt x="1866035" y="1330565"/>
                </a:lnTo>
                <a:lnTo>
                  <a:pt x="1868716" y="1231519"/>
                </a:lnTo>
                <a:lnTo>
                  <a:pt x="1868716" y="171323"/>
                </a:lnTo>
                <a:lnTo>
                  <a:pt x="1866035" y="72276"/>
                </a:lnTo>
                <a:lnTo>
                  <a:pt x="1847270" y="21415"/>
                </a:lnTo>
                <a:lnTo>
                  <a:pt x="1796337" y="2676"/>
                </a:lnTo>
                <a:lnTo>
                  <a:pt x="1697151" y="0"/>
                </a:lnTo>
                <a:lnTo>
                  <a:pt x="1715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82520" y="1865287"/>
            <a:ext cx="1860943" cy="1393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2520" y="1864042"/>
            <a:ext cx="1861185" cy="1399540"/>
          </a:xfrm>
          <a:custGeom>
            <a:avLst/>
            <a:gdLst/>
            <a:ahLst/>
            <a:cxnLst/>
            <a:rect l="l" t="t" r="r" b="b"/>
            <a:pathLst>
              <a:path w="1861185" h="1399539">
                <a:moveTo>
                  <a:pt x="170853" y="0"/>
                </a:moveTo>
                <a:lnTo>
                  <a:pt x="72078" y="2669"/>
                </a:lnTo>
                <a:lnTo>
                  <a:pt x="21356" y="21355"/>
                </a:lnTo>
                <a:lnTo>
                  <a:pt x="2669" y="72073"/>
                </a:lnTo>
                <a:lnTo>
                  <a:pt x="0" y="170840"/>
                </a:lnTo>
                <a:lnTo>
                  <a:pt x="0" y="1228115"/>
                </a:lnTo>
                <a:lnTo>
                  <a:pt x="2669" y="1326882"/>
                </a:lnTo>
                <a:lnTo>
                  <a:pt x="21356" y="1377600"/>
                </a:lnTo>
                <a:lnTo>
                  <a:pt x="72078" y="1396286"/>
                </a:lnTo>
                <a:lnTo>
                  <a:pt x="170853" y="1398955"/>
                </a:lnTo>
                <a:lnTo>
                  <a:pt x="1690103" y="1398955"/>
                </a:lnTo>
                <a:lnTo>
                  <a:pt x="1788877" y="1396286"/>
                </a:lnTo>
                <a:lnTo>
                  <a:pt x="1839599" y="1377600"/>
                </a:lnTo>
                <a:lnTo>
                  <a:pt x="1858286" y="1326882"/>
                </a:lnTo>
                <a:lnTo>
                  <a:pt x="1860956" y="1228115"/>
                </a:lnTo>
                <a:lnTo>
                  <a:pt x="1860956" y="170840"/>
                </a:lnTo>
                <a:lnTo>
                  <a:pt x="1858286" y="72073"/>
                </a:lnTo>
                <a:lnTo>
                  <a:pt x="1839599" y="21355"/>
                </a:lnTo>
                <a:lnTo>
                  <a:pt x="1788877" y="2669"/>
                </a:lnTo>
                <a:lnTo>
                  <a:pt x="1690103" y="0"/>
                </a:lnTo>
                <a:lnTo>
                  <a:pt x="170853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0" y="790575"/>
            <a:ext cx="45720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Animeer</a:t>
            </a:r>
            <a:r>
              <a:rPr dirty="0" smtClean="0"/>
              <a:t> </a:t>
            </a:r>
            <a:r>
              <a:rPr lang="nl-NL" dirty="0" smtClean="0"/>
              <a:t>een </a:t>
            </a:r>
            <a:r>
              <a:rPr lang="nl-NL" dirty="0" err="1" smtClean="0"/>
              <a:t>sprite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Kaarten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75674"/>
            <a:ext cx="4572000" cy="1670050"/>
          </a:xfrm>
          <a:custGeom>
            <a:avLst/>
            <a:gdLst/>
            <a:ahLst/>
            <a:cxnLst/>
            <a:rect l="l" t="t" r="r" b="b"/>
            <a:pathLst>
              <a:path w="4572000" h="167005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420370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Glijd van punt naar punt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12" name="object 12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82392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sprite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597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97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12125" y="1558925"/>
            <a:ext cx="712457" cy="538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22400" y="2107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Nebula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1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3976" y="1605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9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61617"/>
            <a:ext cx="712470" cy="576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2200" y="2107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Rocketship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92450" y="3200400"/>
            <a:ext cx="1295400" cy="8951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het startpunt.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ander punt om naar toe te glijden.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het eindpunt.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62454" y="3339210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94774" y="3702748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>
                <a:moveTo>
                  <a:pt x="286766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4414" y="3953700"/>
            <a:ext cx="274320" cy="38100"/>
          </a:xfrm>
          <a:custGeom>
            <a:avLst/>
            <a:gdLst/>
            <a:ahLst/>
            <a:cxnLst/>
            <a:rect l="l" t="t" r="r" b="b"/>
            <a:pathLst>
              <a:path w="274319" h="38100">
                <a:moveTo>
                  <a:pt x="274066" y="38100"/>
                </a:moveTo>
                <a:lnTo>
                  <a:pt x="144246" y="0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5092700"/>
            <a:ext cx="4572000" cy="1308100"/>
          </a:xfrm>
          <a:custGeom>
            <a:avLst/>
            <a:gdLst/>
            <a:ahLst/>
            <a:cxnLst/>
            <a:rect l="l" t="t" r="r" b="b"/>
            <a:pathLst>
              <a:path w="4572000" h="130810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092700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6487" y="5484572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5887" y="5489498"/>
            <a:ext cx="817587" cy="6437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892" y="5489498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2820" y="5589981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ln w="10159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844" y="5738747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10007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6146" y="5735851"/>
            <a:ext cx="107657" cy="1186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1990" y="3091827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2000" y="3091827"/>
            <a:ext cx="485214" cy="3878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1990" y="3091827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245571"/>
            <a:ext cx="4572000" cy="847725"/>
          </a:xfrm>
          <a:custGeom>
            <a:avLst/>
            <a:gdLst/>
            <a:ahLst/>
            <a:cxnLst/>
            <a:rect l="l" t="t" r="r" b="b"/>
            <a:pathLst>
              <a:path w="4572000" h="847725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50800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423288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59785" y="4651375"/>
            <a:ext cx="469391" cy="2651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59785" y="4651375"/>
            <a:ext cx="469900" cy="265430"/>
          </a:xfrm>
          <a:custGeom>
            <a:avLst/>
            <a:gdLst/>
            <a:ahLst/>
            <a:cxnLst/>
            <a:rect l="l" t="t" r="r" b="b"/>
            <a:pathLst>
              <a:path w="469900" h="2654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8976"/>
                </a:lnTo>
                <a:lnTo>
                  <a:pt x="1190" y="233029"/>
                </a:lnTo>
                <a:lnTo>
                  <a:pt x="9525" y="255651"/>
                </a:lnTo>
                <a:lnTo>
                  <a:pt x="32146" y="263985"/>
                </a:lnTo>
                <a:lnTo>
                  <a:pt x="76200" y="265176"/>
                </a:lnTo>
                <a:lnTo>
                  <a:pt x="393192" y="265176"/>
                </a:lnTo>
                <a:lnTo>
                  <a:pt x="437245" y="263985"/>
                </a:lnTo>
                <a:lnTo>
                  <a:pt x="459867" y="255651"/>
                </a:lnTo>
                <a:lnTo>
                  <a:pt x="468201" y="233029"/>
                </a:lnTo>
                <a:lnTo>
                  <a:pt x="469392" y="188976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52141" y="4783963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62000" y="5105400"/>
            <a:ext cx="381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5185" algn="ctr">
              <a:lnSpc>
                <a:spcPct val="100000"/>
              </a:lnSpc>
              <a:spcBef>
                <a:spcPts val="5"/>
              </a:spcBef>
            </a:pPr>
            <a:r>
              <a:rPr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TI</a:t>
            </a:r>
            <a:r>
              <a:rPr lang="nl-NL" sz="1400" b="1" spc="-45" dirty="0" smtClean="0">
                <a:solidFill>
                  <a:srgbClr val="00A1CB"/>
                </a:solidFill>
                <a:latin typeface="Trebuchet MS"/>
                <a:cs typeface="Trebuchet MS"/>
              </a:rPr>
              <a:t>P</a:t>
            </a:r>
            <a:endParaRPr sz="1400" dirty="0" smtClean="0">
              <a:latin typeface="Trebuchet MS"/>
              <a:cs typeface="Trebuchet MS"/>
            </a:endParaRPr>
          </a:p>
        </p:txBody>
      </p:sp>
      <p:pic>
        <p:nvPicPr>
          <p:cNvPr id="52" name="Afbeelding 51"/>
          <p:cNvPicPr/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ackgroundRemoval t="6250" b="95439" l="4147" r="94076">
                        <a14:foregroundMark x1="30924" y1="41892" x2="39100" y2="40878"/>
                        <a14:foregroundMark x1="51185" y1="40878" x2="61967" y2="38682"/>
                        <a14:foregroundMark x1="51896" y1="43750" x2="60308" y2="43750"/>
                        <a14:foregroundMark x1="63744" y1="56419" x2="70616" y2="58784"/>
                        <a14:foregroundMark x1="81517" y1="55912" x2="89929" y2="59122"/>
                        <a14:foregroundMark x1="89692" y1="72128" x2="81280" y2="76689"/>
                        <a14:foregroundMark x1="63507" y1="73311" x2="72867" y2="73311"/>
                        <a14:foregroundMark x1="27133" y1="57770" x2="34834" y2="57095"/>
                        <a14:foregroundMark x1="25948" y1="77872" x2="35071" y2="72466"/>
                        <a14:foregroundMark x1="30450" y1="37331" x2="40758" y2="44426"/>
                        <a14:foregroundMark x1="62559" y1="76014" x2="72156" y2="75338"/>
                        <a14:foregroundMark x1="87441" y1="76014" x2="84479" y2="76689"/>
                        <a14:foregroundMark x1="62322" y1="75000" x2="64455" y2="75338"/>
                        <a14:foregroundMark x1="64929" y1="79223" x2="72393" y2="77196"/>
                        <a14:backgroundMark x1="61493" y1="74324" x2="72867" y2="76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0" y="2907030"/>
            <a:ext cx="1939290" cy="136017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</p:spPr>
      </p:pic>
      <p:sp>
        <p:nvSpPr>
          <p:cNvPr id="54" name="object 51"/>
          <p:cNvSpPr txBox="1"/>
          <p:nvPr/>
        </p:nvSpPr>
        <p:spPr>
          <a:xfrm>
            <a:off x="2819400" y="5562600"/>
            <a:ext cx="2286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37565">
              <a:lnSpc>
                <a:spcPct val="100000"/>
              </a:lnSpc>
              <a:spcBef>
                <a:spcPts val="73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Als je een sprite sleept, 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worden de x en y positie </a:t>
            </a:r>
            <a:b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bijgewerkt in het blokkenpalet.</a:t>
            </a:r>
            <a:endParaRPr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pic>
        <p:nvPicPr>
          <p:cNvPr id="55" name="Afbeelding 54"/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216" b="100000" l="105" r="99791">
                        <a14:foregroundMark x1="24059" y1="76293" x2="97280" y2="76293"/>
                        <a14:foregroundMark x1="44665" y1="13362" x2="49895" y2="13793"/>
                        <a14:foregroundMark x1="60356" y1="14871" x2="65063" y2="14871"/>
                        <a14:foregroundMark x1="8682" y1="9267" x2="11192" y2="15948"/>
                        <a14:foregroundMark x1="17364" y1="35776" x2="4916" y2="93103"/>
                        <a14:foregroundMark x1="2510" y1="62931" x2="1255" y2="95043"/>
                        <a14:foregroundMark x1="16632" y1="62500" x2="15167" y2="96767"/>
                        <a14:backgroundMark x1="20607" y1="13793" x2="20816" y2="20043"/>
                        <a14:backgroundMark x1="21339" y1="2586" x2="20816" y2="14224"/>
                        <a14:backgroundMark x1="21653" y1="31250" x2="24372" y2="31250"/>
                        <a14:backgroundMark x1="21339" y1="46552" x2="22594" y2="61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47" r="2648" b="6642"/>
          <a:stretch/>
        </p:blipFill>
        <p:spPr bwMode="auto">
          <a:xfrm>
            <a:off x="1371600" y="5486400"/>
            <a:ext cx="1261745" cy="607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3" name="Tekstvak 52"/>
          <p:cNvSpPr txBox="1"/>
          <p:nvPr/>
        </p:nvSpPr>
        <p:spPr>
          <a:xfrm>
            <a:off x="0" y="25878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0" y="43434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57" name="Tekstvak 56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58" name="object 26"/>
          <p:cNvSpPr txBox="1"/>
          <p:nvPr/>
        </p:nvSpPr>
        <p:spPr>
          <a:xfrm>
            <a:off x="533400" y="3470275"/>
            <a:ext cx="45720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Rocketship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59" name="object 51"/>
          <p:cNvSpPr txBox="1"/>
          <p:nvPr/>
        </p:nvSpPr>
        <p:spPr>
          <a:xfrm>
            <a:off x="685800" y="4693727"/>
            <a:ext cx="19812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err="1" smtClean="0"/>
              <a:t>Loopa</a:t>
            </a:r>
            <a:r>
              <a:rPr sz="2800" dirty="0" smtClean="0"/>
              <a:t>nimati</a:t>
            </a:r>
            <a:r>
              <a:rPr lang="nl-NL" sz="2800" dirty="0" smtClean="0"/>
              <a:t>e</a:t>
            </a:r>
            <a:endParaRPr sz="2800" dirty="0"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lopende of rennende sprite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8643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217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300" y="4844211"/>
            <a:ext cx="2298700" cy="1557020"/>
          </a:xfrm>
          <a:custGeom>
            <a:avLst/>
            <a:gdLst/>
            <a:ahLst/>
            <a:cxnLst/>
            <a:rect l="l" t="t" r="r" b="b"/>
            <a:pathLst>
              <a:path w="2298700" h="155702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44211"/>
            <a:ext cx="2273300" cy="1557020"/>
          </a:xfrm>
          <a:custGeom>
            <a:avLst/>
            <a:gdLst/>
            <a:ahLst/>
            <a:cxnLst/>
            <a:rect l="l" t="t" r="r" b="b"/>
            <a:pathLst>
              <a:path w="2273300" h="155702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781296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>
                <a:moveTo>
                  <a:pt x="2273300" y="1619503"/>
                </a:moveTo>
                <a:lnTo>
                  <a:pt x="2273300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462796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83149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29083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Loopanimatie</a:t>
            </a:r>
            <a:br>
              <a:rPr lang="nl-NL" sz="2400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70100" y="14020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20188" y="1954644"/>
            <a:ext cx="1131037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lopende of rennende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73400" y="1478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3400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8125" y="1431925"/>
            <a:ext cx="712457" cy="53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68401" y="19800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Jungle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4475" y="1981200"/>
            <a:ext cx="777732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9862" y="1478165"/>
            <a:ext cx="412390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858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1879" y="1422400"/>
            <a:ext cx="731520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594100" y="1983256"/>
            <a:ext cx="765874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Trebuchet MS"/>
                <a:cs typeface="Trebuchet MS"/>
              </a:rPr>
              <a:t>Unicorn Running</a:t>
            </a:r>
            <a:endParaRPr sz="7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6504" y="3056902"/>
            <a:ext cx="503123" cy="514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7200" y="3443071"/>
            <a:ext cx="533400" cy="82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50" dirty="0">
                <a:solidFill>
                  <a:srgbClr val="636466"/>
                </a:solidFill>
                <a:latin typeface="Trebuchet MS"/>
                <a:cs typeface="Trebuchet MS"/>
              </a:rPr>
              <a:t>Unicorn Running</a:t>
            </a:r>
            <a:endParaRPr sz="45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55290" y="5698871"/>
            <a:ext cx="13798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01923" y="5327281"/>
            <a:ext cx="469391" cy="265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1923" y="5327277"/>
            <a:ext cx="469900" cy="265430"/>
          </a:xfrm>
          <a:custGeom>
            <a:avLst/>
            <a:gdLst/>
            <a:ahLst/>
            <a:cxnLst/>
            <a:rect l="l" t="t" r="r" b="b"/>
            <a:pathLst>
              <a:path w="469900" h="2654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8976"/>
                </a:lnTo>
                <a:lnTo>
                  <a:pt x="1190" y="233029"/>
                </a:lnTo>
                <a:lnTo>
                  <a:pt x="9525" y="255651"/>
                </a:lnTo>
                <a:lnTo>
                  <a:pt x="32146" y="263985"/>
                </a:lnTo>
                <a:lnTo>
                  <a:pt x="76200" y="265176"/>
                </a:lnTo>
                <a:lnTo>
                  <a:pt x="393192" y="265176"/>
                </a:lnTo>
                <a:lnTo>
                  <a:pt x="437245" y="263985"/>
                </a:lnTo>
                <a:lnTo>
                  <a:pt x="459867" y="255651"/>
                </a:lnTo>
                <a:lnTo>
                  <a:pt x="468201" y="233029"/>
                </a:lnTo>
                <a:lnTo>
                  <a:pt x="469392" y="188976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52616" y="4921250"/>
            <a:ext cx="307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1790" y="5683630"/>
            <a:ext cx="1858010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Als je de animatie langzamer wilt laten lopen, probeer dan een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wachtblok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in het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herhaalblok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39" name="Afbeelding 38"/>
          <p:cNvPicPr/>
          <p:nvPr/>
        </p:nvPicPr>
        <p:blipFill rotWithShape="1"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8967" b="96060" l="1899" r="95411">
                        <a14:foregroundMark x1="32437" y1="46332" x2="41772" y2="51359"/>
                        <a14:foregroundMark x1="34019" y1="61005" x2="42405" y2="65353"/>
                        <a14:foregroundMark x1="39399" y1="32609" x2="53639" y2="37500"/>
                        <a14:foregroundMark x1="67880" y1="33288" x2="79430" y2="36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74" t="8611" r="10881" b="4646"/>
          <a:stretch/>
        </p:blipFill>
        <p:spPr bwMode="auto">
          <a:xfrm>
            <a:off x="1524000" y="2819400"/>
            <a:ext cx="1676400" cy="190500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0" name="Afbeelding 39"/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7931" y1="46296" x2="58190" y2="34259"/>
                        <a14:foregroundMark x1="21983" y1="17593" x2="20043" y2="17593"/>
                        <a14:foregroundMark x1="50000" y1="45370" x2="50862" y2="41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203" t="18753" r="15826" b="23597"/>
          <a:stretch/>
        </p:blipFill>
        <p:spPr bwMode="auto">
          <a:xfrm>
            <a:off x="381000" y="5257800"/>
            <a:ext cx="1035050" cy="37147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1" name="Tekstvak 40"/>
          <p:cNvSpPr txBox="1"/>
          <p:nvPr/>
        </p:nvSpPr>
        <p:spPr>
          <a:xfrm>
            <a:off x="1219200" y="2511623"/>
            <a:ext cx="200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2" name="Tekstvak 41"/>
          <p:cNvSpPr txBox="1"/>
          <p:nvPr/>
        </p:nvSpPr>
        <p:spPr>
          <a:xfrm>
            <a:off x="2743200" y="4876800"/>
            <a:ext cx="1332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43" name="Tekstvak 42"/>
          <p:cNvSpPr txBox="1"/>
          <p:nvPr/>
        </p:nvSpPr>
        <p:spPr>
          <a:xfrm>
            <a:off x="1764131" y="914400"/>
            <a:ext cx="68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1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smtClean="0"/>
              <a:t>Vlieg </a:t>
            </a:r>
            <a:r>
              <a:rPr sz="2800" dirty="0" smtClean="0"/>
              <a:t>rond</a:t>
            </a:r>
            <a:endParaRPr sz="2800"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5800" y="1219200"/>
            <a:ext cx="3200400" cy="479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 marR="5080" indent="-37211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sprite met zijn vleugels slaan</a:t>
            </a:r>
          </a:p>
          <a:p>
            <a:pPr marL="384175" marR="5080" indent="-37211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terwijl hij over het speelveld vliegt.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1633220"/>
          </a:xfrm>
          <a:custGeom>
            <a:avLst/>
            <a:gdLst/>
            <a:ahLst/>
            <a:cxnLst/>
            <a:rect l="l" t="t" r="r" b="b"/>
            <a:pathLst>
              <a:path w="4572000" h="1633220">
                <a:moveTo>
                  <a:pt x="0" y="1633194"/>
                </a:moveTo>
                <a:lnTo>
                  <a:pt x="4572000" y="1633194"/>
                </a:lnTo>
                <a:lnTo>
                  <a:pt x="4572000" y="0"/>
                </a:lnTo>
                <a:lnTo>
                  <a:pt x="0" y="0"/>
                </a:lnTo>
                <a:lnTo>
                  <a:pt x="0" y="163319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53944"/>
            <a:ext cx="4572000" cy="2856865"/>
          </a:xfrm>
          <a:custGeom>
            <a:avLst/>
            <a:gdLst/>
            <a:ahLst/>
            <a:cxnLst/>
            <a:rect l="l" t="t" r="r" b="b"/>
            <a:pathLst>
              <a:path w="4572000" h="2856865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54123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8200" y="140208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0"/>
                </a:moveTo>
                <a:lnTo>
                  <a:pt x="0" y="10535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3400" y="1478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3400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8125" y="1431925"/>
            <a:ext cx="712457" cy="539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8118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30300" y="1980082"/>
            <a:ext cx="7620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Canyon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5076" y="1478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5076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21404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1404" y="1431925"/>
            <a:ext cx="712470" cy="613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21404" y="1431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32200" y="1983257"/>
            <a:ext cx="68580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Trebuchet MS"/>
                <a:cs typeface="Trebuchet MS"/>
              </a:rPr>
              <a:t>Parrot</a:t>
            </a:r>
            <a:endParaRPr sz="7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147066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/>
              <a:t>Vlieg </a:t>
            </a:r>
            <a:r>
              <a:rPr lang="nl-NL" sz="2400" dirty="0" smtClean="0"/>
              <a:t>rond</a:t>
            </a:r>
            <a:br>
              <a:rPr lang="nl-NL" sz="2400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5410200"/>
            <a:ext cx="4572000" cy="990600"/>
          </a:xfrm>
          <a:custGeom>
            <a:avLst/>
            <a:gdLst/>
            <a:ahLst/>
            <a:cxnLst/>
            <a:rect l="l" t="t" r="r" b="b"/>
            <a:pathLst>
              <a:path w="4572000" h="99060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53975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4400" y="3451999"/>
            <a:ext cx="0" cy="1838960"/>
          </a:xfrm>
          <a:custGeom>
            <a:avLst/>
            <a:gdLst/>
            <a:ahLst/>
            <a:cxnLst/>
            <a:rect l="l" t="t" r="r" b="b"/>
            <a:pathLst>
              <a:path h="1838960">
                <a:moveTo>
                  <a:pt x="0" y="0"/>
                </a:moveTo>
                <a:lnTo>
                  <a:pt x="0" y="183895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00200" y="3505200"/>
            <a:ext cx="899794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startpunt.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b="1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b="1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nl-NL" sz="900" b="1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   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eindpunt.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33800" y="3733800"/>
            <a:ext cx="68580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uiterlijk.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8200" y="5867400"/>
            <a:ext cx="198119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2758" y="5840476"/>
            <a:ext cx="456692" cy="257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12758" y="5840476"/>
            <a:ext cx="457200" cy="257175"/>
          </a:xfrm>
          <a:custGeom>
            <a:avLst/>
            <a:gdLst/>
            <a:ahLst/>
            <a:cxnLst/>
            <a:rect l="l" t="t" r="r" b="b"/>
            <a:pathLst>
              <a:path w="457200" h="257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80848"/>
                </a:lnTo>
                <a:lnTo>
                  <a:pt x="1190" y="224901"/>
                </a:lnTo>
                <a:lnTo>
                  <a:pt x="9525" y="247523"/>
                </a:lnTo>
                <a:lnTo>
                  <a:pt x="32146" y="255857"/>
                </a:lnTo>
                <a:lnTo>
                  <a:pt x="76200" y="257048"/>
                </a:lnTo>
                <a:lnTo>
                  <a:pt x="380492" y="257048"/>
                </a:lnTo>
                <a:lnTo>
                  <a:pt x="424545" y="255857"/>
                </a:lnTo>
                <a:lnTo>
                  <a:pt x="447167" y="247523"/>
                </a:lnTo>
                <a:lnTo>
                  <a:pt x="455501" y="224901"/>
                </a:lnTo>
                <a:lnTo>
                  <a:pt x="456692" y="180848"/>
                </a:lnTo>
                <a:lnTo>
                  <a:pt x="456692" y="76200"/>
                </a:lnTo>
                <a:lnTo>
                  <a:pt x="455501" y="32146"/>
                </a:lnTo>
                <a:lnTo>
                  <a:pt x="447167" y="9525"/>
                </a:lnTo>
                <a:lnTo>
                  <a:pt x="424545" y="1190"/>
                </a:lnTo>
                <a:lnTo>
                  <a:pt x="3804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19400" y="596900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15900" y="3200732"/>
            <a:ext cx="4080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10105" algn="l"/>
              </a:tabLst>
            </a:pP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Gli</a:t>
            </a: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j</a:t>
            </a: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d </a:t>
            </a: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over het scherm</a:t>
            </a: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	</a:t>
            </a: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Sla met de vleugels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42" name="Afbeelding 41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3211" b="97706" l="121" r="95894">
                        <a14:foregroundMark x1="27415" y1="51835" x2="39976" y2="47936"/>
                        <a14:foregroundMark x1="49638" y1="51606" x2="59903" y2="47936"/>
                        <a14:foregroundMark x1="89251" y1="71101" x2="81401" y2="75000"/>
                        <a14:foregroundMark x1="71377" y1="69037" x2="61957" y2="73853"/>
                        <a14:foregroundMark x1="32609" y1="71330" x2="24155" y2="74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78" t="4645" r="6561" b="9291"/>
          <a:stretch/>
        </p:blipFill>
        <p:spPr bwMode="auto">
          <a:xfrm>
            <a:off x="207010" y="3496310"/>
            <a:ext cx="1850390" cy="92329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3" name="Afbeelding 4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1396" b="100000" l="727" r="98983">
                        <a14:foregroundMark x1="26453" y1="29569" x2="34157" y2="26269"/>
                        <a14:foregroundMark x1="27616" y1="55457" x2="39099" y2="52157"/>
                        <a14:foregroundMark x1="38663" y1="78553" x2="27035" y2="81726"/>
                        <a14:foregroundMark x1="38372" y1="81091" x2="30959" y2="84518"/>
                        <a14:foregroundMark x1="30669" y1="57741" x2="38663" y2="54569"/>
                        <a14:foregroundMark x1="26744" y1="26650" x2="32413" y2="24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0" y="3505200"/>
            <a:ext cx="1452570" cy="16637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sp>
        <p:nvSpPr>
          <p:cNvPr id="44" name="object 32"/>
          <p:cNvSpPr txBox="1"/>
          <p:nvPr/>
        </p:nvSpPr>
        <p:spPr>
          <a:xfrm>
            <a:off x="3733800" y="4205977"/>
            <a:ext cx="762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en kies nog  een uiterlijk.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57400" y="419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127000" h="19431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1600" y="3790315"/>
            <a:ext cx="574166" cy="186055"/>
          </a:xfrm>
          <a:custGeom>
            <a:avLst/>
            <a:gdLst/>
            <a:ahLst/>
            <a:cxnLst/>
            <a:rect l="l" t="t" r="r" b="b"/>
            <a:pathLst>
              <a:path w="660400" h="186054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19500" y="4026141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9500" y="4495507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2"/>
          <p:cNvSpPr txBox="1"/>
          <p:nvPr/>
        </p:nvSpPr>
        <p:spPr>
          <a:xfrm>
            <a:off x="2241550" y="1981200"/>
            <a:ext cx="1295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Parrot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of een andere vliegende sprite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32"/>
          <p:cNvSpPr txBox="1"/>
          <p:nvPr/>
        </p:nvSpPr>
        <p:spPr>
          <a:xfrm>
            <a:off x="317500" y="1981200"/>
            <a:ext cx="762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7" name="Tekstvak 46"/>
          <p:cNvSpPr txBox="1"/>
          <p:nvPr/>
        </p:nvSpPr>
        <p:spPr>
          <a:xfrm>
            <a:off x="1219200" y="2587823"/>
            <a:ext cx="200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0" y="5407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49" name="Tekstvak 48"/>
          <p:cNvSpPr txBox="1"/>
          <p:nvPr/>
        </p:nvSpPr>
        <p:spPr>
          <a:xfrm>
            <a:off x="1764131" y="911423"/>
            <a:ext cx="68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spc="-80" dirty="0" smtClean="0"/>
              <a:t>Praatanimatie</a:t>
            </a:r>
            <a:endParaRPr sz="2800"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126365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sprite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praten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0224" y="4577969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660" y="4577969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62"/>
            <a:ext cx="4572000" cy="2159000"/>
          </a:xfrm>
          <a:custGeom>
            <a:avLst/>
            <a:gdLst/>
            <a:ahLst/>
            <a:cxnLst/>
            <a:rect l="l" t="t" r="r" b="b"/>
            <a:pathLst>
              <a:path w="4572000" h="2159000">
                <a:moveTo>
                  <a:pt x="0" y="2158987"/>
                </a:moveTo>
                <a:lnTo>
                  <a:pt x="4572000" y="2158987"/>
                </a:lnTo>
                <a:lnTo>
                  <a:pt x="4572000" y="0"/>
                </a:lnTo>
                <a:lnTo>
                  <a:pt x="0" y="0"/>
                </a:lnTo>
                <a:lnTo>
                  <a:pt x="0" y="215898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079750"/>
            <a:ext cx="4572000" cy="2354580"/>
          </a:xfrm>
          <a:custGeom>
            <a:avLst/>
            <a:gdLst/>
            <a:ahLst/>
            <a:cxnLst/>
            <a:rect l="l" t="t" r="r" b="b"/>
            <a:pathLst>
              <a:path w="4572000" h="2354579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067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34076"/>
            <a:ext cx="4572000" cy="967105"/>
          </a:xfrm>
          <a:custGeom>
            <a:avLst/>
            <a:gdLst/>
            <a:ahLst/>
            <a:cxnLst/>
            <a:rect l="l" t="t" r="r" b="b"/>
            <a:pathLst>
              <a:path w="4572000" h="967104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42137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47850" y="1386839"/>
            <a:ext cx="0" cy="1573530"/>
          </a:xfrm>
          <a:custGeom>
            <a:avLst/>
            <a:gdLst/>
            <a:ahLst/>
            <a:cxnLst/>
            <a:rect l="l" t="t" r="r" b="b"/>
            <a:pathLst>
              <a:path h="1573530">
                <a:moveTo>
                  <a:pt x="0" y="0"/>
                </a:moveTo>
                <a:lnTo>
                  <a:pt x="0" y="1573415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3328" y="1478165"/>
            <a:ext cx="412393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3327" y="1478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4292" y="1935479"/>
            <a:ext cx="8972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Penguin 2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3031" y="2181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360" y="2228113"/>
            <a:ext cx="469812" cy="529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031" y="21812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5000" y="2729382"/>
            <a:ext cx="6858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Penguin 2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37839" y="1717878"/>
            <a:ext cx="1147445" cy="65658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5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tab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alle uiterlijken van je sprite te zien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7839" y="2418918"/>
            <a:ext cx="119761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(</a:t>
            </a:r>
            <a:r>
              <a:rPr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So</a:t>
            </a:r>
            <a:r>
              <a:rPr lang="en-US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mmige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sprites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hebben maar één 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)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83546" y="147482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7400" y="1479462"/>
            <a:ext cx="889000" cy="14161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66417" y="1479118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244602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Praatanimatie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28" name="object 28"/>
          <p:cNvSpPr/>
          <p:nvPr/>
        </p:nvSpPr>
        <p:spPr>
          <a:xfrm>
            <a:off x="2866974" y="5919114"/>
            <a:ext cx="469392" cy="24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6974" y="5919113"/>
            <a:ext cx="469900" cy="243840"/>
          </a:xfrm>
          <a:custGeom>
            <a:avLst/>
            <a:gdLst/>
            <a:ahLst/>
            <a:cxnLst/>
            <a:rect l="l" t="t" r="r" b="b"/>
            <a:pathLst>
              <a:path w="469900" h="243839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67360"/>
                </a:lnTo>
                <a:lnTo>
                  <a:pt x="1190" y="211413"/>
                </a:lnTo>
                <a:lnTo>
                  <a:pt x="9525" y="234035"/>
                </a:lnTo>
                <a:lnTo>
                  <a:pt x="32146" y="242369"/>
                </a:lnTo>
                <a:lnTo>
                  <a:pt x="76200" y="243560"/>
                </a:lnTo>
                <a:lnTo>
                  <a:pt x="393192" y="243560"/>
                </a:lnTo>
                <a:lnTo>
                  <a:pt x="437245" y="242369"/>
                </a:lnTo>
                <a:lnTo>
                  <a:pt x="459867" y="234035"/>
                </a:lnTo>
                <a:lnTo>
                  <a:pt x="468201" y="211413"/>
                </a:lnTo>
                <a:lnTo>
                  <a:pt x="469392" y="167360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46100" y="4984094"/>
            <a:ext cx="3111500" cy="330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254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wat je wilt dat </a:t>
            </a:r>
          </a:p>
          <a:p>
            <a:pPr marL="12700" marR="127254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je sprite zegt.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05000" y="3718699"/>
            <a:ext cx="0" cy="1623060"/>
          </a:xfrm>
          <a:custGeom>
            <a:avLst/>
            <a:gdLst/>
            <a:ahLst/>
            <a:cxnLst/>
            <a:rect l="l" t="t" r="r" b="b"/>
            <a:pathLst>
              <a:path h="1623060">
                <a:moveTo>
                  <a:pt x="0" y="0"/>
                </a:moveTo>
                <a:lnTo>
                  <a:pt x="0" y="162305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76600" y="4219714"/>
            <a:ext cx="10706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76600" y="4724400"/>
            <a:ext cx="1143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 andere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7200" y="3887277"/>
            <a:ext cx="1143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de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Code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tab.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41629" y="3635921"/>
            <a:ext cx="560158" cy="205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1629" y="363592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1"/>
          <p:cNvSpPr txBox="1"/>
          <p:nvPr/>
        </p:nvSpPr>
        <p:spPr>
          <a:xfrm>
            <a:off x="533400" y="5943600"/>
            <a:ext cx="2133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4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pic>
        <p:nvPicPr>
          <p:cNvPr id="43" name="Afbeelding 4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0" b="99432" l="3146" r="95033">
                        <a14:foregroundMark x1="27483" y1="68182" x2="45530" y2="63920"/>
                        <a14:foregroundMark x1="51159" y1="68182" x2="60596" y2="61648"/>
                        <a14:foregroundMark x1="25497" y1="63352" x2="41722" y2="58523"/>
                        <a14:foregroundMark x1="34272" y1="71875" x2="41722" y2="69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805" y="4038600"/>
            <a:ext cx="1656195" cy="9652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4" name="Afbeelding 43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8382" b="95000" l="3836" r="95767">
                        <a14:foregroundMark x1="24074" y1="67059" x2="33730" y2="67794"/>
                      </a14:backgroundRemoval>
                    </a14:imgEffect>
                  </a14:imgLayer>
                </a14:imgProps>
              </a:ext>
            </a:extLst>
          </a:blip>
          <a:srcRect l="4233" t="9458"/>
          <a:stretch/>
        </p:blipFill>
        <p:spPr>
          <a:xfrm>
            <a:off x="1981200" y="3825192"/>
            <a:ext cx="1714500" cy="1458007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45" name="Afbeelding 44"/>
          <p:cNvPicPr>
            <a:picLocks noChangeAspect="1"/>
          </p:cNvPicPr>
          <p:nvPr/>
        </p:nvPicPr>
        <p:blipFill rotWithShape="1">
          <a:blip r:embed="rId12" cstate="print"/>
          <a:srcRect t="1" b="9233"/>
          <a:stretch/>
        </p:blipFill>
        <p:spPr>
          <a:xfrm>
            <a:off x="3276600" y="1447800"/>
            <a:ext cx="762000" cy="24701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3556000" y="4384446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6000" y="4904613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0"/>
          <p:cNvSpPr/>
          <p:nvPr/>
        </p:nvSpPr>
        <p:spPr>
          <a:xfrm flipV="1">
            <a:off x="2590800" y="6019799"/>
            <a:ext cx="251460" cy="45719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Tekstvak 46"/>
          <p:cNvSpPr txBox="1"/>
          <p:nvPr/>
        </p:nvSpPr>
        <p:spPr>
          <a:xfrm>
            <a:off x="0" y="31212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48" name="Tekstvak 47"/>
          <p:cNvSpPr txBox="1"/>
          <p:nvPr/>
        </p:nvSpPr>
        <p:spPr>
          <a:xfrm>
            <a:off x="0" y="5483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49" name="Tekstvak 48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8200" y="4727600"/>
            <a:ext cx="0" cy="232410"/>
          </a:xfrm>
          <a:custGeom>
            <a:avLst/>
            <a:gdLst/>
            <a:ahLst/>
            <a:cxnLst/>
            <a:rect l="l" t="t" r="r" b="b"/>
            <a:pathLst>
              <a:path h="232410">
                <a:moveTo>
                  <a:pt x="0" y="232295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0" y="358775"/>
            <a:ext cx="4572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Teken een animatie</a:t>
            </a:r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1129030"/>
            <a:ext cx="33528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Bewerk de uiterlijken van een 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sprite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/>
            </a:r>
            <a:b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om je eigen animatie te maken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1047750"/>
          </a:xfrm>
          <a:custGeom>
            <a:avLst/>
            <a:gdLst/>
            <a:ahLst/>
            <a:cxnLst/>
            <a:rect l="l" t="t" r="r" b="b"/>
            <a:pathLst>
              <a:path w="4572000" h="1047750">
                <a:moveTo>
                  <a:pt x="0" y="1047750"/>
                </a:moveTo>
                <a:lnTo>
                  <a:pt x="4572000" y="1047750"/>
                </a:lnTo>
                <a:lnTo>
                  <a:pt x="4572000" y="0"/>
                </a:lnTo>
                <a:lnTo>
                  <a:pt x="0" y="0"/>
                </a:lnTo>
                <a:lnTo>
                  <a:pt x="0" y="1047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47750"/>
            <a:ext cx="4572000" cy="3437254"/>
          </a:xfrm>
          <a:custGeom>
            <a:avLst/>
            <a:gdLst/>
            <a:ahLst/>
            <a:cxnLst/>
            <a:rect l="l" t="t" r="r" b="b"/>
            <a:pathLst>
              <a:path w="4572000" h="3437254">
                <a:moveTo>
                  <a:pt x="0" y="3437204"/>
                </a:moveTo>
                <a:lnTo>
                  <a:pt x="4572000" y="3437204"/>
                </a:lnTo>
                <a:lnTo>
                  <a:pt x="4572000" y="0"/>
                </a:lnTo>
                <a:lnTo>
                  <a:pt x="0" y="0"/>
                </a:lnTo>
                <a:lnTo>
                  <a:pt x="0" y="34372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35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484954"/>
            <a:ext cx="2494280" cy="1916430"/>
          </a:xfrm>
          <a:custGeom>
            <a:avLst/>
            <a:gdLst/>
            <a:ahLst/>
            <a:cxnLst/>
            <a:rect l="l" t="t" r="r" b="b"/>
            <a:pathLst>
              <a:path w="2494280" h="1916429">
                <a:moveTo>
                  <a:pt x="0" y="1915845"/>
                </a:moveTo>
                <a:lnTo>
                  <a:pt x="2494280" y="1915845"/>
                </a:lnTo>
                <a:lnTo>
                  <a:pt x="2494280" y="0"/>
                </a:lnTo>
                <a:lnTo>
                  <a:pt x="0" y="0"/>
                </a:lnTo>
                <a:lnTo>
                  <a:pt x="0" y="191584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484954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45720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0300" y="147828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0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4425" y="1685925"/>
            <a:ext cx="1752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Ga naar de uiterlijken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tab.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6444" y="2878342"/>
            <a:ext cx="1476756" cy="474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echtsklik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een 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het te dupliceren</a:t>
            </a:r>
            <a:endParaRPr sz="9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(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p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Mac control +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)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8838" y="2464003"/>
            <a:ext cx="712469" cy="712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8838" y="246400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1150" y="3012160"/>
            <a:ext cx="6095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Frog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582" y="2034539"/>
            <a:ext cx="518159" cy="3084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876" y="1554352"/>
            <a:ext cx="412394" cy="412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876" y="15543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43468" y="1481277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39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7500" y="1478280"/>
            <a:ext cx="0" cy="1752600"/>
          </a:xfrm>
          <a:custGeom>
            <a:avLst/>
            <a:gdLst/>
            <a:ahLst/>
            <a:cxnLst/>
            <a:rect l="l" t="t" r="r" b="b"/>
            <a:pathLst>
              <a:path h="1752600">
                <a:moveTo>
                  <a:pt x="0" y="0"/>
                </a:moveTo>
                <a:lnTo>
                  <a:pt x="0" y="17520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95422" y="1518285"/>
            <a:ext cx="128524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Nu heb je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tw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ee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dezelfde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5422" y="2788285"/>
            <a:ext cx="1231900" cy="4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een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het 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select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eren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en bewerk het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8600" y="3377946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279" y="0"/>
                </a:lnTo>
              </a:path>
            </a:pathLst>
          </a:custGeom>
          <a:ln w="1270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8838" y="3978275"/>
            <a:ext cx="712469" cy="440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8838" y="3978275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4800" y="3581400"/>
            <a:ext cx="639687" cy="30521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op </a:t>
            </a:r>
            <a:r>
              <a:rPr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ie</a:t>
            </a:r>
            <a:endParaRPr sz="900" b="1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2700" y="3429000"/>
            <a:ext cx="1460500" cy="4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eer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een deel van het uiterlijk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het in of uit elkaar te drukken.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71800" y="3505200"/>
            <a:ext cx="1270000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Sleep het anker om om je selectie te draaien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17625" y="3978275"/>
            <a:ext cx="638810" cy="4409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7625" y="3978275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200"/>
                </a:lnTo>
                <a:lnTo>
                  <a:pt x="637619" y="32146"/>
                </a:lnTo>
                <a:lnTo>
                  <a:pt x="629285" y="9525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6688" y="3978275"/>
            <a:ext cx="638809" cy="440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6688" y="3978275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200"/>
                </a:lnTo>
                <a:lnTo>
                  <a:pt x="637619" y="32146"/>
                </a:lnTo>
                <a:lnTo>
                  <a:pt x="629285" y="9525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21964" y="3978275"/>
            <a:ext cx="447751" cy="4400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21964" y="397827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200"/>
                </a:lnTo>
                <a:lnTo>
                  <a:pt x="446560" y="32146"/>
                </a:lnTo>
                <a:lnTo>
                  <a:pt x="438226" y="9525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14725" y="3978275"/>
            <a:ext cx="447751" cy="4400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4725" y="3978275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200"/>
                </a:lnTo>
                <a:lnTo>
                  <a:pt x="446560" y="32146"/>
                </a:lnTo>
                <a:lnTo>
                  <a:pt x="438226" y="9525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21468" y="4275975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11300" y="5394047"/>
            <a:ext cx="927100" cy="625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Gebruik het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volgend uiterlijk</a:t>
            </a:r>
            <a:r>
              <a:rPr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blok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om je sprite te animeren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29548" y="4187456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94279" y="4481652"/>
            <a:ext cx="2077720" cy="1919605"/>
          </a:xfrm>
          <a:custGeom>
            <a:avLst/>
            <a:gdLst/>
            <a:ahLst/>
            <a:cxnLst/>
            <a:rect l="l" t="t" r="r" b="b"/>
            <a:pathLst>
              <a:path w="2077720" h="1919604">
                <a:moveTo>
                  <a:pt x="0" y="1919147"/>
                </a:moveTo>
                <a:lnTo>
                  <a:pt x="2077720" y="1919147"/>
                </a:lnTo>
                <a:lnTo>
                  <a:pt x="2077720" y="0"/>
                </a:lnTo>
                <a:lnTo>
                  <a:pt x="0" y="0"/>
                </a:lnTo>
                <a:lnTo>
                  <a:pt x="0" y="1919147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4279" y="4481652"/>
            <a:ext cx="2077720" cy="1919605"/>
          </a:xfrm>
          <a:custGeom>
            <a:avLst/>
            <a:gdLst/>
            <a:ahLst/>
            <a:cxnLst/>
            <a:rect l="l" t="t" r="r" b="b"/>
            <a:pathLst>
              <a:path w="2077720" h="1919604">
                <a:moveTo>
                  <a:pt x="2077720" y="0"/>
                </a:moveTo>
                <a:lnTo>
                  <a:pt x="0" y="0"/>
                </a:lnTo>
                <a:lnTo>
                  <a:pt x="0" y="1919147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807665" y="5509210"/>
            <a:ext cx="13798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62884" y="5056327"/>
            <a:ext cx="469391" cy="3591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62884" y="5056327"/>
            <a:ext cx="469900" cy="359410"/>
          </a:xfrm>
          <a:custGeom>
            <a:avLst/>
            <a:gdLst/>
            <a:ahLst/>
            <a:cxnLst/>
            <a:rect l="l" t="t" r="r" b="b"/>
            <a:pathLst>
              <a:path w="469900" h="3594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82968"/>
                </a:lnTo>
                <a:lnTo>
                  <a:pt x="1190" y="327021"/>
                </a:lnTo>
                <a:lnTo>
                  <a:pt x="9525" y="349643"/>
                </a:lnTo>
                <a:lnTo>
                  <a:pt x="32146" y="357978"/>
                </a:lnTo>
                <a:lnTo>
                  <a:pt x="76200" y="359168"/>
                </a:lnTo>
                <a:lnTo>
                  <a:pt x="393192" y="359168"/>
                </a:lnTo>
                <a:lnTo>
                  <a:pt x="437245" y="357978"/>
                </a:lnTo>
                <a:lnTo>
                  <a:pt x="459867" y="349643"/>
                </a:lnTo>
                <a:lnTo>
                  <a:pt x="468201" y="327021"/>
                </a:lnTo>
                <a:lnTo>
                  <a:pt x="469392" y="28296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15900" y="635000"/>
            <a:ext cx="1003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215900" y="242646"/>
            <a:ext cx="4203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Teken een animatie</a:t>
            </a:r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406400" y="3884498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6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71600" y="567025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>
                <a:moveTo>
                  <a:pt x="0" y="0"/>
                </a:moveTo>
                <a:lnTo>
                  <a:pt x="12221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6300" y="5425020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5835" y="2705062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Afbeelding 6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3308" y="1905000"/>
            <a:ext cx="792892" cy="838200"/>
          </a:xfrm>
          <a:prstGeom prst="rect">
            <a:avLst/>
          </a:prstGeom>
        </p:spPr>
      </p:pic>
      <p:grpSp>
        <p:nvGrpSpPr>
          <p:cNvPr id="67" name="Groep 66"/>
          <p:cNvGrpSpPr/>
          <p:nvPr/>
        </p:nvGrpSpPr>
        <p:grpSpPr>
          <a:xfrm>
            <a:off x="1523999" y="1871230"/>
            <a:ext cx="914401" cy="948170"/>
            <a:chOff x="1523999" y="1871230"/>
            <a:chExt cx="914401" cy="948170"/>
          </a:xfrm>
        </p:grpSpPr>
        <p:pic>
          <p:nvPicPr>
            <p:cNvPr id="60" name="Afbeelding 5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000" y="1905000"/>
              <a:ext cx="884275" cy="9144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23999" y="1871230"/>
              <a:ext cx="914401" cy="948170"/>
            </a:xfrm>
            <a:custGeom>
              <a:avLst/>
              <a:gdLst/>
              <a:ahLst/>
              <a:cxnLst/>
              <a:rect l="l" t="t" r="r" b="b"/>
              <a:pathLst>
                <a:path w="1397000" h="900430">
                  <a:moveTo>
                    <a:pt x="76200" y="0"/>
                  </a:moveTo>
                  <a:lnTo>
                    <a:pt x="32146" y="1190"/>
                  </a:lnTo>
                  <a:lnTo>
                    <a:pt x="9525" y="9525"/>
                  </a:lnTo>
                  <a:lnTo>
                    <a:pt x="1190" y="32146"/>
                  </a:lnTo>
                  <a:lnTo>
                    <a:pt x="0" y="76200"/>
                  </a:lnTo>
                  <a:lnTo>
                    <a:pt x="0" y="824166"/>
                  </a:lnTo>
                  <a:lnTo>
                    <a:pt x="1190" y="868219"/>
                  </a:lnTo>
                  <a:lnTo>
                    <a:pt x="9525" y="890841"/>
                  </a:lnTo>
                  <a:lnTo>
                    <a:pt x="32146" y="899175"/>
                  </a:lnTo>
                  <a:lnTo>
                    <a:pt x="76200" y="900366"/>
                  </a:lnTo>
                  <a:lnTo>
                    <a:pt x="1320546" y="900366"/>
                  </a:lnTo>
                  <a:lnTo>
                    <a:pt x="1364599" y="899175"/>
                  </a:lnTo>
                  <a:lnTo>
                    <a:pt x="1387221" y="890841"/>
                  </a:lnTo>
                  <a:lnTo>
                    <a:pt x="1395555" y="868219"/>
                  </a:lnTo>
                  <a:lnTo>
                    <a:pt x="1396746" y="824166"/>
                  </a:lnTo>
                  <a:lnTo>
                    <a:pt x="1396746" y="76200"/>
                  </a:lnTo>
                  <a:lnTo>
                    <a:pt x="1395555" y="32146"/>
                  </a:lnTo>
                  <a:lnTo>
                    <a:pt x="1387221" y="9525"/>
                  </a:lnTo>
                  <a:lnTo>
                    <a:pt x="1364599" y="1190"/>
                  </a:lnTo>
                  <a:lnTo>
                    <a:pt x="1320546" y="0"/>
                  </a:lnTo>
                  <a:lnTo>
                    <a:pt x="76200" y="0"/>
                  </a:lnTo>
                  <a:close/>
                </a:path>
              </a:pathLst>
            </a:custGeom>
            <a:ln w="19050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3429000" y="2628862"/>
            <a:ext cx="102565" cy="114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8000" y="1871230"/>
            <a:ext cx="838200" cy="871970"/>
          </a:xfrm>
          <a:custGeom>
            <a:avLst/>
            <a:gdLst/>
            <a:ahLst/>
            <a:cxnLst/>
            <a:rect l="l" t="t" r="r" b="b"/>
            <a:pathLst>
              <a:path w="1270635" h="90043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24166"/>
                </a:lnTo>
                <a:lnTo>
                  <a:pt x="1190" y="868219"/>
                </a:lnTo>
                <a:lnTo>
                  <a:pt x="9525" y="890841"/>
                </a:lnTo>
                <a:lnTo>
                  <a:pt x="32146" y="899175"/>
                </a:lnTo>
                <a:lnTo>
                  <a:pt x="76200" y="900366"/>
                </a:lnTo>
                <a:lnTo>
                  <a:pt x="1194308" y="900366"/>
                </a:lnTo>
                <a:lnTo>
                  <a:pt x="1238361" y="899175"/>
                </a:lnTo>
                <a:lnTo>
                  <a:pt x="1260983" y="890841"/>
                </a:lnTo>
                <a:lnTo>
                  <a:pt x="1269317" y="868219"/>
                </a:lnTo>
                <a:lnTo>
                  <a:pt x="1270508" y="824166"/>
                </a:lnTo>
                <a:lnTo>
                  <a:pt x="1270508" y="76200"/>
                </a:lnTo>
                <a:lnTo>
                  <a:pt x="1269317" y="32146"/>
                </a:lnTo>
                <a:lnTo>
                  <a:pt x="1260983" y="9525"/>
                </a:lnTo>
                <a:lnTo>
                  <a:pt x="1238361" y="1190"/>
                </a:lnTo>
                <a:lnTo>
                  <a:pt x="119430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Afbeelding 6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2672" b="95611" l="3000" r="95429">
                        <a14:foregroundMark x1="25429" y1="63168" x2="35714" y2="57634"/>
                      </a14:backgroundRemoval>
                    </a14:imgEffect>
                  </a14:imgLayer>
                </a14:imgProps>
              </a:ext>
            </a:extLst>
          </a:blip>
          <a:srcRect t="2666" r="5048"/>
          <a:stretch/>
        </p:blipFill>
        <p:spPr>
          <a:xfrm>
            <a:off x="251883" y="4800600"/>
            <a:ext cx="1957917" cy="1502400"/>
          </a:xfrm>
          <a:prstGeom prst="rect">
            <a:avLst/>
          </a:prstGeom>
          <a:effectLst>
            <a:glow rad="50800">
              <a:schemeClr val="bg1"/>
            </a:glow>
          </a:effectLst>
        </p:spPr>
      </p:pic>
      <p:pic>
        <p:nvPicPr>
          <p:cNvPr id="63" name="Afbeelding 62"/>
          <p:cNvPicPr>
            <a:picLocks noChangeAspect="1"/>
          </p:cNvPicPr>
          <p:nvPr/>
        </p:nvPicPr>
        <p:blipFill rotWithShape="1">
          <a:blip r:embed="rId16" cstate="print"/>
          <a:srcRect t="1" b="9233"/>
          <a:stretch/>
        </p:blipFill>
        <p:spPr>
          <a:xfrm>
            <a:off x="1600200" y="1447800"/>
            <a:ext cx="762000" cy="247014"/>
          </a:xfrm>
          <a:prstGeom prst="rect">
            <a:avLst/>
          </a:prstGeom>
        </p:spPr>
      </p:pic>
      <p:sp>
        <p:nvSpPr>
          <p:cNvPr id="64" name="Tekstvak 63"/>
          <p:cNvSpPr txBox="1"/>
          <p:nvPr/>
        </p:nvSpPr>
        <p:spPr>
          <a:xfrm>
            <a:off x="304800" y="4495800"/>
            <a:ext cx="2005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65" name="Tekstvak 64"/>
          <p:cNvSpPr txBox="1"/>
          <p:nvPr/>
        </p:nvSpPr>
        <p:spPr>
          <a:xfrm>
            <a:off x="2895600" y="4495800"/>
            <a:ext cx="1332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66" name="Tekstvak 65"/>
          <p:cNvSpPr txBox="1"/>
          <p:nvPr/>
        </p:nvSpPr>
        <p:spPr>
          <a:xfrm>
            <a:off x="0" y="10638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4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749" y="0"/>
            <a:ext cx="2043423" cy="2127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6360" y="25844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41237" y="439816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6107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9373" y="2138291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25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58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41" y="416622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41" y="450330"/>
                </a:lnTo>
                <a:lnTo>
                  <a:pt x="1613941" y="416622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3" y="1732912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30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31" y="1338414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79" y="985786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90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3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3473" y="2766390"/>
            <a:ext cx="4367992" cy="3634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3994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7772" y="2138286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2641" y="231964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8757" y="3015254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42" y="1233626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42" y="1262822"/>
                </a:lnTo>
                <a:lnTo>
                  <a:pt x="693242" y="1233626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42" y="585409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42" y="629985"/>
                </a:lnTo>
                <a:lnTo>
                  <a:pt x="693242" y="585409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42" y="300487"/>
                </a:lnTo>
                <a:lnTo>
                  <a:pt x="693242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42" y="254459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42" y="269295"/>
                </a:lnTo>
                <a:lnTo>
                  <a:pt x="693242" y="254459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2778771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6" y="2960121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448291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80" y="63620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DB8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3962400" cy="3998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Probeer deze kaarten in je eigen volgorde</a:t>
            </a:r>
            <a:r>
              <a:rPr dirty="0" smtClean="0"/>
              <a:t>:</a:t>
            </a:r>
            <a:endParaRPr sz="1850" dirty="0"/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Beweeg met pijltjestoetsen</a:t>
            </a: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</a:t>
            </a: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een </a:t>
            </a:r>
            <a:r>
              <a:rPr lang="nl-NL" sz="1600" b="1" dirty="0" err="1">
                <a:solidFill>
                  <a:srgbClr val="FFFFFF"/>
                </a:solidFill>
                <a:latin typeface="Trebuchet MS"/>
                <a:cs typeface="Trebuchet MS"/>
              </a:rPr>
              <a:t>sprite</a:t>
            </a: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springen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Actietoets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Glijd van punt naar </a:t>
            </a: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punt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Loopanimatie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Vlieg </a:t>
            </a: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rond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Praatanimatie</a:t>
            </a:r>
            <a:endParaRPr lang="nl-NL" sz="16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890270" lvl="1" indent="-130175" algn="l">
              <a:lnSpc>
                <a:spcPct val="150000"/>
              </a:lnSpc>
              <a:spcAft>
                <a:spcPts val="600"/>
              </a:spcAft>
              <a:buChar char="•"/>
              <a:tabLst>
                <a:tab pos="433705" algn="l"/>
              </a:tabLst>
            </a:pPr>
            <a:r>
              <a:rPr lang="nl-NL" sz="1600" b="1" dirty="0">
                <a:solidFill>
                  <a:srgbClr val="FFFFFF"/>
                </a:solidFill>
                <a:latin typeface="Trebuchet MS"/>
                <a:cs typeface="Trebuchet MS"/>
              </a:rPr>
              <a:t>Teken een animatie</a:t>
            </a:r>
            <a:endParaRPr sz="1600" b="1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0" y="609600"/>
            <a:ext cx="45720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100"/>
              </a:spcBef>
            </a:pPr>
            <a:r>
              <a:rPr lang="nl-NL" dirty="0" smtClean="0"/>
              <a:t>Animeer een </a:t>
            </a:r>
            <a:r>
              <a:rPr lang="nl-NL" dirty="0" err="1" smtClean="0"/>
              <a:t>sprite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Kaarten</a:t>
            </a:r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38493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0"/>
          <p:cNvSpPr txBox="1"/>
          <p:nvPr/>
        </p:nvSpPr>
        <p:spPr>
          <a:xfrm>
            <a:off x="457200" y="5927725"/>
            <a:ext cx="1066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scratch.mit.edu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1" name="object 31"/>
          <p:cNvSpPr txBox="1"/>
          <p:nvPr/>
        </p:nvSpPr>
        <p:spPr>
          <a:xfrm>
            <a:off x="3124200" y="5937250"/>
            <a:ext cx="1219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van</a:t>
            </a:r>
            <a:r>
              <a:rPr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kaarten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30" dirty="0">
                <a:solidFill>
                  <a:srgbClr val="FFFFFF"/>
                </a:solidFill>
                <a:latin typeface="Trebuchet MS"/>
                <a:cs typeface="Trebuchet MS"/>
              </a:rPr>
              <a:t>Dance</a:t>
            </a:r>
            <a:r>
              <a:rPr sz="11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Party!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4572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/>
              <a:t>Beweeg met </a:t>
            </a:r>
            <a:r>
              <a:rPr lang="nl-NL" sz="2800" dirty="0" smtClean="0"/>
              <a:t>pijltjestoetsen</a:t>
            </a:r>
            <a:endParaRPr sz="2800" dirty="0"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1219200"/>
            <a:ext cx="3352800" cy="452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1113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Gebruik de pijltjestoetsen om </a:t>
            </a:r>
            <a:b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je sprite te bewegen</a:t>
            </a:r>
            <a:endParaRPr lang="nl-NL" sz="1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0792" y="187911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792" y="18791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0793" y="3753878"/>
            <a:ext cx="2280410" cy="1711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0792" y="37460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8194" y="4500676"/>
            <a:ext cx="204584" cy="221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193" y="2631236"/>
            <a:ext cx="204584" cy="221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1644650"/>
          </a:xfrm>
          <a:custGeom>
            <a:avLst/>
            <a:gdLst/>
            <a:ahLst/>
            <a:cxnLst/>
            <a:rect l="l" t="t" r="r" b="b"/>
            <a:pathLst>
              <a:path w="4572000" h="1644650">
                <a:moveTo>
                  <a:pt x="0" y="1644637"/>
                </a:moveTo>
                <a:lnTo>
                  <a:pt x="4572000" y="1644637"/>
                </a:lnTo>
                <a:lnTo>
                  <a:pt x="4572000" y="0"/>
                </a:lnTo>
                <a:lnTo>
                  <a:pt x="0" y="0"/>
                </a:lnTo>
                <a:lnTo>
                  <a:pt x="0" y="16446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65387"/>
            <a:ext cx="4572000" cy="2858135"/>
          </a:xfrm>
          <a:custGeom>
            <a:avLst/>
            <a:gdLst/>
            <a:ahLst/>
            <a:cxnLst/>
            <a:rect l="l" t="t" r="r" b="b"/>
            <a:pathLst>
              <a:path w="4572000" h="2858135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552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422900"/>
            <a:ext cx="4572000" cy="977900"/>
          </a:xfrm>
          <a:custGeom>
            <a:avLst/>
            <a:gdLst/>
            <a:ahLst/>
            <a:cxnLst/>
            <a:rect l="l" t="t" r="r" b="b"/>
            <a:pathLst>
              <a:path w="4572000" h="97790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410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420370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Beweeg met pijltjestoetsen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16" name="object 16"/>
          <p:cNvSpPr/>
          <p:nvPr/>
        </p:nvSpPr>
        <p:spPr>
          <a:xfrm>
            <a:off x="2286000" y="14274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381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47467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43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343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4013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4025" y="1558925"/>
            <a:ext cx="712457" cy="541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4013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25315" y="2107082"/>
            <a:ext cx="6095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Soccer 2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70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5876" y="1605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8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1869" y="1596581"/>
            <a:ext cx="391540" cy="507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58237" y="2107082"/>
            <a:ext cx="647688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Pico Walking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09800" y="3459479"/>
            <a:ext cx="0" cy="1816100"/>
          </a:xfrm>
          <a:custGeom>
            <a:avLst/>
            <a:gdLst/>
            <a:ahLst/>
            <a:cxnLst/>
            <a:rect l="l" t="t" r="r" b="b"/>
            <a:pathLst>
              <a:path h="1816100">
                <a:moveTo>
                  <a:pt x="0" y="0"/>
                </a:moveTo>
                <a:lnTo>
                  <a:pt x="0" y="1815579"/>
                </a:lnTo>
              </a:path>
            </a:pathLst>
          </a:custGeom>
          <a:ln w="381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5900" y="3003550"/>
            <a:ext cx="1765300" cy="369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Verander</a:t>
            </a: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x</a:t>
            </a:r>
            <a:endParaRPr sz="1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Beweeg je sprite </a:t>
            </a:r>
            <a:r>
              <a:rPr lang="nl-NL"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heen en weer</a:t>
            </a:r>
            <a:endParaRPr sz="900" i="1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0411" y="3003550"/>
            <a:ext cx="1699260" cy="369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Verander</a:t>
            </a:r>
            <a:r>
              <a:rPr sz="1400" b="1" dirty="0" smtClean="0">
                <a:solidFill>
                  <a:srgbClr val="00A1CB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y</a:t>
            </a:r>
            <a:endParaRPr sz="1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Beweeg je sprite op en neer</a:t>
            </a:r>
            <a:r>
              <a:rPr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33129" y="4615230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33124" y="3781297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530411" y="5099471"/>
            <a:ext cx="16414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</a:t>
            </a:r>
            <a:r>
              <a:rPr lang="nl-NL"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omlaag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te gaan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5900" y="5071687"/>
            <a:ext cx="1531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naar </a:t>
            </a:r>
            <a:r>
              <a:rPr lang="nl-NL" sz="900" i="1" dirty="0" smtClean="0">
                <a:solidFill>
                  <a:srgbClr val="636466"/>
                </a:solidFill>
                <a:latin typeface="Trebuchet MS"/>
                <a:cs typeface="Trebuchet MS"/>
              </a:rPr>
              <a:t>links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te gaan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342593" y="394206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41272" y="4769996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24000" y="5854192"/>
            <a:ext cx="2343785" cy="318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82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Druk op de pijltjestoetsen van je toetsenbord om je sprite te bewegen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33792" y="5697179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3792" y="5943088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2433" y="59430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5150" y="59430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Afbeelding 48"/>
          <p:cNvPicPr/>
          <p:nvPr/>
        </p:nvPicPr>
        <p:blipFill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ackgroundRemoval t="4261" b="98580" l="1374" r="98077">
                        <a14:foregroundMark x1="44093" y1="70170" x2="51648" y2="68750"/>
                        <a14:foregroundMark x1="44368" y1="65625" x2="51099" y2="65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1779905" cy="85915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</p:spPr>
      </p:pic>
      <p:pic>
        <p:nvPicPr>
          <p:cNvPr id="50" name="Afbeelding 49"/>
          <p:cNvPicPr/>
          <p:nvPr/>
        </p:nvPicPr>
        <p:blipFill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8228" b="100000" l="2514" r="96927">
                        <a14:foregroundMark x1="45112" y1="68038" x2="55168" y2="74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24" t="10137" r="3722" b="6401"/>
          <a:stretch/>
        </p:blipFill>
        <p:spPr bwMode="auto">
          <a:xfrm>
            <a:off x="290195" y="4294505"/>
            <a:ext cx="1651635" cy="65849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1" name="Afbeelding 50"/>
          <p:cNvPicPr/>
          <p:nvPr/>
        </p:nvPicPr>
        <p:blipFill rotWithShape="1">
          <a:blip r:embed="rId15" cstate="print">
            <a:extLst>
              <a:ext uri="{BEBA8EAE-BF5A-486C-A8C5-ECC9F3942E4B}">
                <a14:imgProps xmlns="" xmlns:a14="http://schemas.microsoft.com/office/drawing/2010/main">
                  <a14:imgLayer r:embed="rId16">
                    <a14:imgEffect>
                      <a14:backgroundRemoval t="3073" b="100000" l="0" r="97194">
                        <a14:foregroundMark x1="3444" y1="66061" x2="49617" y2="92039"/>
                        <a14:foregroundMark x1="38138" y1="37709" x2="46173" y2="35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6" t="8736" r="6456" b="2486"/>
          <a:stretch/>
        </p:blipFill>
        <p:spPr bwMode="auto">
          <a:xfrm>
            <a:off x="2413000" y="3505200"/>
            <a:ext cx="1701800" cy="148399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0" name="object 40"/>
          <p:cNvSpPr/>
          <p:nvPr/>
        </p:nvSpPr>
        <p:spPr>
          <a:xfrm>
            <a:off x="1143000" y="4894783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94557" y="4887772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40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Tekstvak 54"/>
          <p:cNvSpPr txBox="1"/>
          <p:nvPr/>
        </p:nvSpPr>
        <p:spPr>
          <a:xfrm>
            <a:off x="0" y="26640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1524000" y="5483423"/>
            <a:ext cx="1332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57" name="Tekstvak 56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smtClean="0"/>
              <a:t>Laat een </a:t>
            </a:r>
            <a:r>
              <a:rPr lang="nl-NL" sz="2800" dirty="0" err="1" smtClean="0"/>
              <a:t>sprite</a:t>
            </a:r>
            <a:r>
              <a:rPr lang="nl-NL" sz="2800" dirty="0" smtClean="0"/>
              <a:t> springen</a:t>
            </a:r>
            <a:endParaRPr sz="2800" dirty="0"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1282700"/>
            <a:ext cx="3352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Druk op een toets om op en neer te springen.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5794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65056"/>
            <a:ext cx="4572000" cy="2366010"/>
          </a:xfrm>
          <a:custGeom>
            <a:avLst/>
            <a:gdLst/>
            <a:ahLst/>
            <a:cxnLst/>
            <a:rect l="l" t="t" r="r" b="b"/>
            <a:pathLst>
              <a:path w="4572000" h="2366010">
                <a:moveTo>
                  <a:pt x="0" y="2365743"/>
                </a:moveTo>
                <a:lnTo>
                  <a:pt x="4572000" y="2365743"/>
                </a:lnTo>
                <a:lnTo>
                  <a:pt x="4572000" y="0"/>
                </a:lnTo>
                <a:lnTo>
                  <a:pt x="0" y="0"/>
                </a:lnTo>
                <a:lnTo>
                  <a:pt x="0" y="23657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30800"/>
            <a:ext cx="4572000" cy="1270000"/>
          </a:xfrm>
          <a:custGeom>
            <a:avLst/>
            <a:gdLst/>
            <a:ahLst/>
            <a:cxnLst/>
            <a:rect l="l" t="t" r="r" b="b"/>
            <a:pathLst>
              <a:path w="4572000" h="1270000">
                <a:moveTo>
                  <a:pt x="0" y="1270000"/>
                </a:moveTo>
                <a:lnTo>
                  <a:pt x="4572000" y="1270000"/>
                </a:lnTo>
                <a:lnTo>
                  <a:pt x="4572000" y="0"/>
                </a:lnTo>
                <a:lnTo>
                  <a:pt x="0" y="0"/>
                </a:lnTo>
                <a:lnTo>
                  <a:pt x="0" y="1270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18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4203700" cy="591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Laat een </a:t>
            </a:r>
            <a:r>
              <a:rPr lang="nl-NL" sz="2400" dirty="0" err="1" smtClean="0"/>
              <a:t>sprite</a:t>
            </a:r>
            <a:r>
              <a:rPr lang="nl-NL" sz="2400" dirty="0" smtClean="0"/>
              <a:t> springen</a:t>
            </a:r>
            <a:endParaRPr sz="2400" dirty="0"/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dirty="0">
                <a:latin typeface="Trebuchet MS"/>
                <a:cs typeface="Trebuchet MS"/>
              </a:rPr>
              <a:t>scratch.mit.edu</a:t>
            </a:r>
          </a:p>
        </p:txBody>
      </p:sp>
      <p:sp>
        <p:nvSpPr>
          <p:cNvPr id="15" name="object 15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53817" y="2096884"/>
            <a:ext cx="9867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sprite</a:t>
            </a:r>
            <a:r>
              <a:rPr sz="900" spc="-55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4360" y="1605165"/>
            <a:ext cx="412394" cy="412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34360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2125" y="1558925"/>
            <a:ext cx="712457" cy="5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125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22400" y="2107082"/>
            <a:ext cx="68579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Blue Sky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134" y="2100579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3976" y="1605165"/>
            <a:ext cx="412394" cy="412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976" y="1605152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4120" y="1561617"/>
            <a:ext cx="447046" cy="526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13150" y="2089150"/>
            <a:ext cx="727241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Giga Walking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7963" y="3327743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7963" y="3327743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9275" y="3702798"/>
            <a:ext cx="45720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Giga Walking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7710" y="3354837"/>
            <a:ext cx="302183" cy="355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03132" y="5711817"/>
            <a:ext cx="18980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Druk op de </a:t>
            </a:r>
            <a:r>
              <a:rPr lang="nl-NL" sz="900" b="1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spatiebalk</a:t>
            </a:r>
            <a:r>
              <a:rPr lang="nl-NL" sz="90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 van je toetsenbord. </a:t>
            </a:r>
            <a:endParaRPr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0831" y="5831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0831" y="58004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74902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74902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261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261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4375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375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47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147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06041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06041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5721" y="5620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3597" y="5622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75015" y="5622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49641" y="5622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21374" y="5622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915678" y="3742829"/>
            <a:ext cx="1122922" cy="959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3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hoe hoog je wilt springen</a:t>
            </a:r>
          </a:p>
          <a:p>
            <a:pPr marL="12700" marR="36830">
              <a:lnSpc>
                <a:spcPct val="111100"/>
              </a:lnSpc>
              <a:spcBef>
                <a:spcPts val="100"/>
              </a:spcBef>
            </a:pPr>
            <a:endParaRPr lang="nl-NL" sz="900" spc="-60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 marR="36830">
              <a:lnSpc>
                <a:spcPct val="1111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 smtClean="0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om terug te gaan naar beneden.</a:t>
            </a:r>
            <a:endParaRPr sz="900" dirty="0">
              <a:latin typeface="Trebuchet MS"/>
              <a:cs typeface="Trebuchet MS"/>
            </a:endParaRPr>
          </a:p>
        </p:txBody>
      </p:sp>
      <p:pic>
        <p:nvPicPr>
          <p:cNvPr id="56" name="Afbeelding 55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3207" y1="45301" x2="52717" y2="39474"/>
                        <a14:foregroundMark x1="23234" y1="56767" x2="33016" y2="63346"/>
                        <a14:foregroundMark x1="23234" y1="62594" x2="31250" y2="65414"/>
                        <a14:foregroundMark x1="42799" y1="78195" x2="52989" y2="81955"/>
                        <a14:foregroundMark x1="42527" y1="39098" x2="49728" y2="37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71" t="5762" r="8331" b="5737"/>
          <a:stretch/>
        </p:blipFill>
        <p:spPr bwMode="auto">
          <a:xfrm>
            <a:off x="1295400" y="3200400"/>
            <a:ext cx="1997075" cy="1456055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4" name="object 54"/>
          <p:cNvSpPr/>
          <p:nvPr/>
        </p:nvSpPr>
        <p:spPr>
          <a:xfrm>
            <a:off x="2459062" y="3847896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>
                <a:moveTo>
                  <a:pt x="41401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84462" y="4432096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>
                <a:moveTo>
                  <a:pt x="38861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kstvak 56"/>
          <p:cNvSpPr txBox="1"/>
          <p:nvPr/>
        </p:nvSpPr>
        <p:spPr>
          <a:xfrm>
            <a:off x="0" y="2816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0" y="51786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0" y="911423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30" dirty="0">
                <a:solidFill>
                  <a:srgbClr val="FFFFFF"/>
                </a:solidFill>
                <a:latin typeface="Trebuchet MS"/>
                <a:cs typeface="Trebuchet MS"/>
              </a:rPr>
              <a:t>Dance</a:t>
            </a:r>
            <a:r>
              <a:rPr sz="11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Party!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5800" y="355600"/>
            <a:ext cx="327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dirty="0" err="1" smtClean="0"/>
              <a:t>Acti</a:t>
            </a:r>
            <a:r>
              <a:rPr lang="nl-NL" sz="2800" dirty="0" err="1" smtClean="0"/>
              <a:t>etoets</a:t>
            </a:r>
            <a:endParaRPr sz="2800" dirty="0"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1217930"/>
            <a:ext cx="3352800" cy="221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als je op een toets drukt.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5806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966" y="68935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7019" y="240080"/>
            <a:ext cx="337807" cy="38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0750"/>
            <a:ext cx="4572000" cy="2292350"/>
          </a:xfrm>
          <a:custGeom>
            <a:avLst/>
            <a:gdLst/>
            <a:ahLst/>
            <a:cxnLst/>
            <a:rect l="l" t="t" r="r" b="b"/>
            <a:pathLst>
              <a:path w="4572000" h="2292350">
                <a:moveTo>
                  <a:pt x="0" y="2292350"/>
                </a:moveTo>
                <a:lnTo>
                  <a:pt x="4572000" y="2292350"/>
                </a:lnTo>
                <a:lnTo>
                  <a:pt x="4572000" y="0"/>
                </a:lnTo>
                <a:lnTo>
                  <a:pt x="0" y="0"/>
                </a:lnTo>
                <a:lnTo>
                  <a:pt x="0" y="22923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213100"/>
            <a:ext cx="4572000" cy="2146300"/>
          </a:xfrm>
          <a:custGeom>
            <a:avLst/>
            <a:gdLst/>
            <a:ahLst/>
            <a:cxnLst/>
            <a:rect l="l" t="t" r="r" b="b"/>
            <a:pathLst>
              <a:path w="4572000" h="2146300">
                <a:moveTo>
                  <a:pt x="0" y="2146300"/>
                </a:moveTo>
                <a:lnTo>
                  <a:pt x="4572000" y="2146300"/>
                </a:lnTo>
                <a:lnTo>
                  <a:pt x="4572000" y="0"/>
                </a:lnTo>
                <a:lnTo>
                  <a:pt x="0" y="0"/>
                </a:lnTo>
                <a:lnTo>
                  <a:pt x="0" y="21463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200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206653"/>
            <a:ext cx="3746500" cy="566181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nl-NL" sz="2400" dirty="0" smtClean="0"/>
              <a:t>Actietoets</a:t>
            </a:r>
            <a:br>
              <a:rPr lang="nl-NL" sz="2400" dirty="0" smtClean="0"/>
            </a:br>
            <a:r>
              <a:rPr sz="900" dirty="0" smtClean="0">
                <a:latin typeface="Trebuchet MS"/>
                <a:cs typeface="Trebuchet MS"/>
              </a:rPr>
              <a:t>scratch.mit.edu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0400" y="4343400"/>
            <a:ext cx="1066800" cy="441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uiterlijk</a:t>
            </a:r>
            <a:r>
              <a:rPr lang="nl-NL" sz="900" spc="-3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b="1" spc="-30" dirty="0">
                <a:solidFill>
                  <a:srgbClr val="636466"/>
                </a:solidFill>
                <a:latin typeface="Trebuchet MS"/>
                <a:cs typeface="Trebuchet MS"/>
              </a:rPr>
              <a:t/>
            </a:r>
            <a:br>
              <a:rPr lang="nl-NL" sz="900" b="1" spc="-30" dirty="0">
                <a:solidFill>
                  <a:srgbClr val="636466"/>
                </a:solidFill>
                <a:latin typeface="Trebuchet MS"/>
                <a:cs typeface="Trebuchet MS"/>
              </a:rPr>
            </a:br>
            <a:endParaRPr lang="nl-NL" sz="900" b="1" spc="-30" dirty="0" smtClean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47850" y="1386839"/>
            <a:ext cx="0" cy="1738630"/>
          </a:xfrm>
          <a:custGeom>
            <a:avLst/>
            <a:gdLst/>
            <a:ahLst/>
            <a:cxnLst/>
            <a:rect l="l" t="t" r="r" b="b"/>
            <a:pathLst>
              <a:path h="1738630">
                <a:moveTo>
                  <a:pt x="0" y="0"/>
                </a:moveTo>
                <a:lnTo>
                  <a:pt x="0" y="1738515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6816" y="4419600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>
                <a:moveTo>
                  <a:pt x="303263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ep 62"/>
          <p:cNvGrpSpPr/>
          <p:nvPr/>
        </p:nvGrpSpPr>
        <p:grpSpPr>
          <a:xfrm>
            <a:off x="304800" y="2032000"/>
            <a:ext cx="412750" cy="412750"/>
            <a:chOff x="609600" y="1263650"/>
            <a:chExt cx="412750" cy="412750"/>
          </a:xfrm>
        </p:grpSpPr>
        <p:sp>
          <p:nvSpPr>
            <p:cNvPr id="15" name="object 15"/>
            <p:cNvSpPr/>
            <p:nvPr/>
          </p:nvSpPr>
          <p:spPr>
            <a:xfrm>
              <a:off x="609600" y="1264019"/>
              <a:ext cx="412393" cy="412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1263650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Groep 65"/>
          <p:cNvGrpSpPr/>
          <p:nvPr/>
        </p:nvGrpSpPr>
        <p:grpSpPr>
          <a:xfrm>
            <a:off x="990600" y="1905000"/>
            <a:ext cx="712482" cy="712470"/>
            <a:chOff x="623023" y="2359025"/>
            <a:chExt cx="712482" cy="712470"/>
          </a:xfrm>
        </p:grpSpPr>
        <p:sp>
          <p:nvSpPr>
            <p:cNvPr id="18" name="object 18"/>
            <p:cNvSpPr/>
            <p:nvPr/>
          </p:nvSpPr>
          <p:spPr>
            <a:xfrm>
              <a:off x="623031" y="2359025"/>
              <a:ext cx="712470" cy="712470"/>
            </a:xfrm>
            <a:custGeom>
              <a:avLst/>
              <a:gdLst/>
              <a:ahLst/>
              <a:cxnLst/>
              <a:rect l="l" t="t" r="r" b="b"/>
              <a:pathLst>
                <a:path w="712469" h="712469">
                  <a:moveTo>
                    <a:pt x="636270" y="0"/>
                  </a:moveTo>
                  <a:lnTo>
                    <a:pt x="76200" y="0"/>
                  </a:lnTo>
                  <a:lnTo>
                    <a:pt x="32146" y="1190"/>
                  </a:lnTo>
                  <a:lnTo>
                    <a:pt x="9525" y="9525"/>
                  </a:lnTo>
                  <a:lnTo>
                    <a:pt x="1190" y="32146"/>
                  </a:lnTo>
                  <a:lnTo>
                    <a:pt x="0" y="76200"/>
                  </a:lnTo>
                  <a:lnTo>
                    <a:pt x="0" y="636270"/>
                  </a:lnTo>
                  <a:lnTo>
                    <a:pt x="1190" y="680323"/>
                  </a:lnTo>
                  <a:lnTo>
                    <a:pt x="9525" y="702945"/>
                  </a:lnTo>
                  <a:lnTo>
                    <a:pt x="32146" y="711279"/>
                  </a:lnTo>
                  <a:lnTo>
                    <a:pt x="76200" y="712470"/>
                  </a:lnTo>
                  <a:lnTo>
                    <a:pt x="636270" y="712470"/>
                  </a:lnTo>
                  <a:lnTo>
                    <a:pt x="680323" y="711279"/>
                  </a:lnTo>
                  <a:lnTo>
                    <a:pt x="702945" y="702945"/>
                  </a:lnTo>
                  <a:lnTo>
                    <a:pt x="711279" y="680323"/>
                  </a:lnTo>
                  <a:lnTo>
                    <a:pt x="712470" y="636270"/>
                  </a:lnTo>
                  <a:lnTo>
                    <a:pt x="712470" y="76200"/>
                  </a:lnTo>
                  <a:lnTo>
                    <a:pt x="711279" y="32146"/>
                  </a:lnTo>
                  <a:lnTo>
                    <a:pt x="702945" y="9525"/>
                  </a:lnTo>
                  <a:lnTo>
                    <a:pt x="680323" y="1190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023" y="2359025"/>
              <a:ext cx="712482" cy="5792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031" y="2359025"/>
              <a:ext cx="712470" cy="712470"/>
            </a:xfrm>
            <a:custGeom>
              <a:avLst/>
              <a:gdLst/>
              <a:ahLst/>
              <a:cxnLst/>
              <a:rect l="l" t="t" r="r" b="b"/>
              <a:pathLst>
                <a:path w="712469" h="712469">
                  <a:moveTo>
                    <a:pt x="76200" y="0"/>
                  </a:moveTo>
                  <a:lnTo>
                    <a:pt x="32146" y="1190"/>
                  </a:lnTo>
                  <a:lnTo>
                    <a:pt x="9525" y="9525"/>
                  </a:lnTo>
                  <a:lnTo>
                    <a:pt x="1190" y="32146"/>
                  </a:lnTo>
                  <a:lnTo>
                    <a:pt x="0" y="76200"/>
                  </a:lnTo>
                  <a:lnTo>
                    <a:pt x="0" y="636270"/>
                  </a:lnTo>
                  <a:lnTo>
                    <a:pt x="1190" y="680323"/>
                  </a:lnTo>
                  <a:lnTo>
                    <a:pt x="9525" y="702945"/>
                  </a:lnTo>
                  <a:lnTo>
                    <a:pt x="32146" y="711279"/>
                  </a:lnTo>
                  <a:lnTo>
                    <a:pt x="76200" y="712470"/>
                  </a:lnTo>
                  <a:lnTo>
                    <a:pt x="636270" y="712470"/>
                  </a:lnTo>
                  <a:lnTo>
                    <a:pt x="680323" y="711279"/>
                  </a:lnTo>
                  <a:lnTo>
                    <a:pt x="702945" y="702945"/>
                  </a:lnTo>
                  <a:lnTo>
                    <a:pt x="711279" y="680323"/>
                  </a:lnTo>
                  <a:lnTo>
                    <a:pt x="712470" y="636270"/>
                  </a:lnTo>
                  <a:lnTo>
                    <a:pt x="712470" y="76200"/>
                  </a:lnTo>
                  <a:lnTo>
                    <a:pt x="711279" y="32146"/>
                  </a:lnTo>
                  <a:lnTo>
                    <a:pt x="702945" y="9525"/>
                  </a:lnTo>
                  <a:lnTo>
                    <a:pt x="680323" y="1190"/>
                  </a:lnTo>
                  <a:lnTo>
                    <a:pt x="636270" y="0"/>
                  </a:lnTo>
                  <a:lnTo>
                    <a:pt x="76200" y="0"/>
                  </a:lnTo>
                  <a:close/>
                </a:path>
              </a:pathLst>
            </a:custGeom>
            <a:ln w="19050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31825" y="2907182"/>
              <a:ext cx="685801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NL" sz="800" spc="-20" dirty="0" smtClean="0">
                  <a:solidFill>
                    <a:srgbClr val="636466"/>
                  </a:solidFill>
                  <a:latin typeface="Trebuchet MS"/>
                  <a:cs typeface="Trebuchet MS"/>
                </a:rPr>
                <a:t>        </a:t>
              </a:r>
              <a:r>
                <a:rPr sz="800" dirty="0" smtClean="0">
                  <a:solidFill>
                    <a:srgbClr val="636466"/>
                  </a:solidFill>
                  <a:latin typeface="Trebuchet MS"/>
                  <a:cs typeface="Trebuchet MS"/>
                </a:rPr>
                <a:t>Max</a:t>
              </a:r>
              <a:endParaRPr sz="900" dirty="0">
                <a:latin typeface="Trebuchet MS"/>
                <a:cs typeface="Trebuchet MS"/>
              </a:endParaRPr>
            </a:p>
          </p:txBody>
        </p:sp>
      </p:grpSp>
      <p:sp>
        <p:nvSpPr>
          <p:cNvPr id="22" name="object 22"/>
          <p:cNvSpPr/>
          <p:nvPr/>
        </p:nvSpPr>
        <p:spPr>
          <a:xfrm>
            <a:off x="0" y="5359400"/>
            <a:ext cx="4572000" cy="1041400"/>
          </a:xfrm>
          <a:custGeom>
            <a:avLst/>
            <a:gdLst/>
            <a:ahLst/>
            <a:cxnLst/>
            <a:rect l="l" t="t" r="r" b="b"/>
            <a:pathLst>
              <a:path w="4572000" h="1041400">
                <a:moveTo>
                  <a:pt x="0" y="1041400"/>
                </a:moveTo>
                <a:lnTo>
                  <a:pt x="4572000" y="1041400"/>
                </a:lnTo>
                <a:lnTo>
                  <a:pt x="4572000" y="0"/>
                </a:lnTo>
                <a:lnTo>
                  <a:pt x="0" y="0"/>
                </a:lnTo>
                <a:lnTo>
                  <a:pt x="0" y="1041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5346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50538" y="1740535"/>
            <a:ext cx="1292861" cy="135601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5244">
              <a:lnSpc>
                <a:spcPct val="115700"/>
              </a:lnSpc>
              <a:spcBef>
                <a:spcPts val="15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</a:t>
            </a:r>
            <a:r>
              <a:rPr lang="nl-NL" sz="900" b="1" dirty="0" smtClean="0">
                <a:solidFill>
                  <a:srgbClr val="636466"/>
                </a:solidFill>
                <a:latin typeface="Trebuchet MS"/>
                <a:cs typeface="Trebuchet MS"/>
              </a:rPr>
              <a:t>Uiterlijken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tab om de andere uiterlijken van je sprite te zien.</a:t>
            </a:r>
          </a:p>
          <a:p>
            <a:pPr marL="12700" marR="55244">
              <a:lnSpc>
                <a:spcPct val="115700"/>
              </a:lnSpc>
              <a:spcBef>
                <a:spcPts val="150"/>
              </a:spcBef>
            </a:pPr>
            <a:endParaRPr lang="nl-NL" sz="900" spc="-35" dirty="0" smtClean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 marR="55244">
              <a:lnSpc>
                <a:spcPct val="115700"/>
              </a:lnSpc>
              <a:spcBef>
                <a:spcPts val="15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(Sommige sprites hebben maar één uiterlijk)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83546" y="1474825"/>
            <a:ext cx="661758" cy="205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3546" y="147482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6816" y="5029200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>
                <a:moveTo>
                  <a:pt x="303263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058" y="419134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058" y="4192803"/>
            <a:ext cx="485875" cy="368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058" y="419134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03757" y="4546003"/>
            <a:ext cx="1536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636466"/>
                </a:solidFill>
                <a:latin typeface="Trebuchet MS"/>
                <a:cs typeface="Trebuchet MS"/>
              </a:rPr>
              <a:t>Max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05191" y="3635921"/>
            <a:ext cx="560158" cy="205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5191" y="363592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981200" y="5882377"/>
            <a:ext cx="23622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lang="nl-NL" sz="900" b="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Druk op de </a:t>
            </a:r>
            <a:r>
              <a:rPr lang="nl-NL" sz="900" b="1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spatiebalk</a:t>
            </a:r>
            <a:r>
              <a:rPr lang="nl-NL" sz="900" b="0" i="0" dirty="0" smtClean="0">
                <a:solidFill>
                  <a:srgbClr val="636466"/>
                </a:solidFill>
                <a:latin typeface="Lucida Grande"/>
                <a:ea typeface="Lucida Grande"/>
                <a:cs typeface="Lucida Grande"/>
              </a:rPr>
              <a:t> van je toetsenbord</a:t>
            </a:r>
            <a:r>
              <a:rPr lang="nl-NL" sz="9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. 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8131" y="5958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8131" y="592744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2202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2202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916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9916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1056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31056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8776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8776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93341" y="5696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93341" y="5678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3021" y="5747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0897" y="5749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62315" y="5749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36941" y="5749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8674" y="5749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Afbeelding 53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325" t="19285" r="7652" b="14320"/>
          <a:stretch/>
        </p:blipFill>
        <p:spPr bwMode="auto">
          <a:xfrm>
            <a:off x="3336290" y="1532255"/>
            <a:ext cx="610235" cy="1441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5" name="Afbeelding 54"/>
          <p:cNvPicPr/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0"/>
            <a:ext cx="948055" cy="17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Afbeelding 55"/>
          <p:cNvPicPr/>
          <p:nvPr/>
        </p:nvPicPr>
        <p:blipFill rotWithShape="1"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5594" b="89685" l="2162" r="93919">
                        <a14:foregroundMark x1="24459" y1="58916" x2="35270" y2="61364"/>
                        <a14:foregroundMark x1="24595" y1="62063" x2="31081" y2="63811"/>
                        <a14:foregroundMark x1="26757" y1="55944" x2="34865" y2="58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19" t="8396" r="6620" b="10256"/>
          <a:stretch/>
        </p:blipFill>
        <p:spPr bwMode="auto">
          <a:xfrm>
            <a:off x="1219200" y="3886200"/>
            <a:ext cx="1816735" cy="1300480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/>
            </a:glo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7" name="object 24"/>
          <p:cNvSpPr/>
          <p:nvPr/>
        </p:nvSpPr>
        <p:spPr>
          <a:xfrm>
            <a:off x="1981200" y="1371600"/>
            <a:ext cx="990599" cy="1752600"/>
          </a:xfrm>
          <a:custGeom>
            <a:avLst/>
            <a:gdLst/>
            <a:ahLst/>
            <a:cxnLst/>
            <a:rect l="l" t="t" r="r" b="b"/>
            <a:pathLst>
              <a:path w="889000" h="141668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4"/>
          <p:cNvSpPr txBox="1"/>
          <p:nvPr/>
        </p:nvSpPr>
        <p:spPr>
          <a:xfrm>
            <a:off x="381000" y="1295400"/>
            <a:ext cx="1197610" cy="49634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5244" algn="ctr">
              <a:lnSpc>
                <a:spcPct val="115700"/>
              </a:lnSpc>
              <a:spcBef>
                <a:spcPts val="15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sprite met meerdere uiterlijken zoals 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Max.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9" name="object 12"/>
          <p:cNvSpPr txBox="1"/>
          <p:nvPr/>
        </p:nvSpPr>
        <p:spPr>
          <a:xfrm>
            <a:off x="3200400" y="4876800"/>
            <a:ext cx="9461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Kies een ander uiterlijk.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0" y="3197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  <a:endParaRPr lang="nl-NL" sz="1400" b="1" dirty="0">
              <a:solidFill>
                <a:srgbClr val="818386"/>
              </a:solidFill>
              <a:latin typeface="Trebuchet MS"/>
              <a:cs typeface="Trebuchet MS"/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0" y="5334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  <a:endParaRPr lang="nl-NL" sz="1400" b="1" dirty="0">
              <a:solidFill>
                <a:srgbClr val="5A9A70"/>
              </a:solidFill>
              <a:latin typeface="Trebuchet MS"/>
              <a:cs typeface="Trebuchet MS"/>
            </a:endParaRPr>
          </a:p>
        </p:txBody>
      </p:sp>
      <p:sp>
        <p:nvSpPr>
          <p:cNvPr id="62" name="Tekstvak 61"/>
          <p:cNvSpPr txBox="1"/>
          <p:nvPr/>
        </p:nvSpPr>
        <p:spPr>
          <a:xfrm>
            <a:off x="1" y="91142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dirty="0" smtClean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4" name="object 21"/>
          <p:cNvSpPr txBox="1"/>
          <p:nvPr/>
        </p:nvSpPr>
        <p:spPr>
          <a:xfrm>
            <a:off x="2057400" y="3657600"/>
            <a:ext cx="119062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Klik op de Code tab</a:t>
            </a:r>
            <a:r>
              <a:rPr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r>
              <a:rPr lang="nl-NL" sz="900" dirty="0" smtClean="0">
                <a:solidFill>
                  <a:srgbClr val="636466"/>
                </a:solidFill>
                <a:latin typeface="Trebuchet MS"/>
                <a:cs typeface="Trebuchet MS"/>
              </a:rPr>
              <a:t>  </a:t>
            </a:r>
            <a:endParaRPr sz="9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1301" y="5934722"/>
            <a:ext cx="80962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100" b="1" spc="-140" dirty="0">
                <a:solidFill>
                  <a:srgbClr val="FFFFFF"/>
                </a:solidFill>
                <a:latin typeface="Trebuchet MS"/>
                <a:cs typeface="Trebuchet MS"/>
              </a:rPr>
              <a:t>DancDancee  </a:t>
            </a:r>
            <a:r>
              <a:rPr sz="1100" b="1" spc="-260" dirty="0">
                <a:solidFill>
                  <a:srgbClr val="FFFFFF"/>
                </a:solidFill>
                <a:latin typeface="Trebuchet MS"/>
                <a:cs typeface="Trebuchet MS"/>
              </a:rPr>
              <a:t>PParty!arty!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BA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15" y="43497"/>
            <a:ext cx="1717675" cy="1610995"/>
          </a:xfrm>
          <a:custGeom>
            <a:avLst/>
            <a:gdLst/>
            <a:ahLst/>
            <a:cxnLst/>
            <a:rect l="l" t="t" r="r" b="b"/>
            <a:pathLst>
              <a:path w="1717675" h="1610995">
                <a:moveTo>
                  <a:pt x="24358" y="0"/>
                </a:moveTo>
                <a:lnTo>
                  <a:pt x="15252" y="330"/>
                </a:lnTo>
                <a:lnTo>
                  <a:pt x="6299" y="1231"/>
                </a:lnTo>
                <a:lnTo>
                  <a:pt x="0" y="8331"/>
                </a:lnTo>
                <a:lnTo>
                  <a:pt x="317" y="16738"/>
                </a:lnTo>
                <a:lnTo>
                  <a:pt x="2420" y="56997"/>
                </a:lnTo>
                <a:lnTo>
                  <a:pt x="5867" y="97447"/>
                </a:lnTo>
                <a:lnTo>
                  <a:pt x="12578" y="151953"/>
                </a:lnTo>
                <a:lnTo>
                  <a:pt x="24561" y="184645"/>
                </a:lnTo>
                <a:lnTo>
                  <a:pt x="33528" y="183464"/>
                </a:lnTo>
                <a:lnTo>
                  <a:pt x="42189" y="182079"/>
                </a:lnTo>
                <a:lnTo>
                  <a:pt x="48094" y="173951"/>
                </a:lnTo>
                <a:lnTo>
                  <a:pt x="46710" y="165290"/>
                </a:lnTo>
                <a:lnTo>
                  <a:pt x="44005" y="147422"/>
                </a:lnTo>
                <a:lnTo>
                  <a:pt x="37465" y="94246"/>
                </a:lnTo>
                <a:lnTo>
                  <a:pt x="34099" y="54827"/>
                </a:lnTo>
                <a:lnTo>
                  <a:pt x="32029" y="15608"/>
                </a:lnTo>
                <a:lnTo>
                  <a:pt x="31711" y="6845"/>
                </a:lnTo>
                <a:lnTo>
                  <a:pt x="24358" y="0"/>
                </a:lnTo>
                <a:close/>
              </a:path>
              <a:path w="1717675" h="1610995">
                <a:moveTo>
                  <a:pt x="1312952" y="61663"/>
                </a:moveTo>
                <a:lnTo>
                  <a:pt x="1221116" y="61663"/>
                </a:lnTo>
                <a:lnTo>
                  <a:pt x="1258139" y="63899"/>
                </a:lnTo>
                <a:lnTo>
                  <a:pt x="1295450" y="69176"/>
                </a:lnTo>
                <a:lnTo>
                  <a:pt x="1304086" y="70713"/>
                </a:lnTo>
                <a:lnTo>
                  <a:pt x="1312341" y="65023"/>
                </a:lnTo>
                <a:lnTo>
                  <a:pt x="1312952" y="61663"/>
                </a:lnTo>
                <a:close/>
              </a:path>
              <a:path w="1717675" h="1610995">
                <a:moveTo>
                  <a:pt x="1199206" y="30005"/>
                </a:moveTo>
                <a:lnTo>
                  <a:pt x="1158633" y="32905"/>
                </a:lnTo>
                <a:lnTo>
                  <a:pt x="1129626" y="44284"/>
                </a:lnTo>
                <a:lnTo>
                  <a:pt x="1132230" y="61633"/>
                </a:lnTo>
                <a:lnTo>
                  <a:pt x="1140307" y="67754"/>
                </a:lnTo>
                <a:lnTo>
                  <a:pt x="1148981" y="66293"/>
                </a:lnTo>
                <a:lnTo>
                  <a:pt x="1184642" y="62463"/>
                </a:lnTo>
                <a:lnTo>
                  <a:pt x="1221116" y="61663"/>
                </a:lnTo>
                <a:lnTo>
                  <a:pt x="1312952" y="61663"/>
                </a:lnTo>
                <a:lnTo>
                  <a:pt x="1315478" y="47764"/>
                </a:lnTo>
                <a:lnTo>
                  <a:pt x="1309751" y="39496"/>
                </a:lnTo>
                <a:lnTo>
                  <a:pt x="1301127" y="37922"/>
                </a:lnTo>
                <a:lnTo>
                  <a:pt x="1266922" y="32893"/>
                </a:lnTo>
                <a:lnTo>
                  <a:pt x="1232908" y="30252"/>
                </a:lnTo>
                <a:lnTo>
                  <a:pt x="1199206" y="30005"/>
                </a:lnTo>
                <a:close/>
              </a:path>
              <a:path w="1717675" h="1610995">
                <a:moveTo>
                  <a:pt x="1007338" y="81572"/>
                </a:moveTo>
                <a:lnTo>
                  <a:pt x="962633" y="102387"/>
                </a:lnTo>
                <a:lnTo>
                  <a:pt x="930397" y="123593"/>
                </a:lnTo>
                <a:lnTo>
                  <a:pt x="898753" y="147441"/>
                </a:lnTo>
                <a:lnTo>
                  <a:pt x="867816" y="173850"/>
                </a:lnTo>
                <a:lnTo>
                  <a:pt x="862620" y="184840"/>
                </a:lnTo>
                <a:lnTo>
                  <a:pt x="863485" y="190864"/>
                </a:lnTo>
                <a:lnTo>
                  <a:pt x="866711" y="196278"/>
                </a:lnTo>
                <a:lnTo>
                  <a:pt x="871780" y="200028"/>
                </a:lnTo>
                <a:lnTo>
                  <a:pt x="877685" y="201485"/>
                </a:lnTo>
                <a:lnTo>
                  <a:pt x="883708" y="200618"/>
                </a:lnTo>
                <a:lnTo>
                  <a:pt x="889127" y="197396"/>
                </a:lnTo>
                <a:lnTo>
                  <a:pt x="918508" y="172295"/>
                </a:lnTo>
                <a:lnTo>
                  <a:pt x="948515" y="149661"/>
                </a:lnTo>
                <a:lnTo>
                  <a:pt x="979041" y="129567"/>
                </a:lnTo>
                <a:lnTo>
                  <a:pt x="1009980" y="112090"/>
                </a:lnTo>
                <a:lnTo>
                  <a:pt x="1014890" y="108135"/>
                </a:lnTo>
                <a:lnTo>
                  <a:pt x="1017800" y="102789"/>
                </a:lnTo>
                <a:lnTo>
                  <a:pt x="1018495" y="96740"/>
                </a:lnTo>
                <a:lnTo>
                  <a:pt x="1016762" y="90677"/>
                </a:lnTo>
                <a:lnTo>
                  <a:pt x="1013675" y="84734"/>
                </a:lnTo>
                <a:lnTo>
                  <a:pt x="1007338" y="81572"/>
                </a:lnTo>
                <a:close/>
              </a:path>
              <a:path w="1717675" h="1610995">
                <a:moveTo>
                  <a:pt x="1443913" y="84912"/>
                </a:moveTo>
                <a:lnTo>
                  <a:pt x="1435798" y="85724"/>
                </a:lnTo>
                <a:lnTo>
                  <a:pt x="1430959" y="88811"/>
                </a:lnTo>
                <a:lnTo>
                  <a:pt x="1428432" y="93827"/>
                </a:lnTo>
                <a:lnTo>
                  <a:pt x="1426746" y="99904"/>
                </a:lnTo>
                <a:lnTo>
                  <a:pt x="1427499" y="105941"/>
                </a:lnTo>
                <a:lnTo>
                  <a:pt x="1430461" y="111252"/>
                </a:lnTo>
                <a:lnTo>
                  <a:pt x="1435404" y="115150"/>
                </a:lnTo>
                <a:lnTo>
                  <a:pt x="1467470" y="133424"/>
                </a:lnTo>
                <a:lnTo>
                  <a:pt x="1497195" y="154533"/>
                </a:lnTo>
                <a:lnTo>
                  <a:pt x="1524478" y="178405"/>
                </a:lnTo>
                <a:lnTo>
                  <a:pt x="1549222" y="204965"/>
                </a:lnTo>
                <a:lnTo>
                  <a:pt x="1554150" y="208883"/>
                </a:lnTo>
                <a:lnTo>
                  <a:pt x="1559999" y="210553"/>
                </a:lnTo>
                <a:lnTo>
                  <a:pt x="1566051" y="209908"/>
                </a:lnTo>
                <a:lnTo>
                  <a:pt x="1571586" y="206882"/>
                </a:lnTo>
                <a:lnTo>
                  <a:pt x="1575512" y="201954"/>
                </a:lnTo>
                <a:lnTo>
                  <a:pt x="1577186" y="196105"/>
                </a:lnTo>
                <a:lnTo>
                  <a:pt x="1576542" y="190054"/>
                </a:lnTo>
                <a:lnTo>
                  <a:pt x="1546596" y="155624"/>
                </a:lnTo>
                <a:lnTo>
                  <a:pt x="1516922" y="129655"/>
                </a:lnTo>
                <a:lnTo>
                  <a:pt x="1484606" y="106699"/>
                </a:lnTo>
                <a:lnTo>
                  <a:pt x="1449755" y="86842"/>
                </a:lnTo>
                <a:lnTo>
                  <a:pt x="1446949" y="85407"/>
                </a:lnTo>
                <a:lnTo>
                  <a:pt x="1443913" y="84912"/>
                </a:lnTo>
                <a:close/>
              </a:path>
              <a:path w="1717675" h="1610995">
                <a:moveTo>
                  <a:pt x="69176" y="300151"/>
                </a:moveTo>
                <a:lnTo>
                  <a:pt x="60731" y="301015"/>
                </a:lnTo>
                <a:lnTo>
                  <a:pt x="59867" y="301167"/>
                </a:lnTo>
                <a:lnTo>
                  <a:pt x="50546" y="303707"/>
                </a:lnTo>
                <a:lnTo>
                  <a:pt x="45567" y="312432"/>
                </a:lnTo>
                <a:lnTo>
                  <a:pt x="47866" y="320890"/>
                </a:lnTo>
                <a:lnTo>
                  <a:pt x="69756" y="394087"/>
                </a:lnTo>
                <a:lnTo>
                  <a:pt x="82197" y="430751"/>
                </a:lnTo>
                <a:lnTo>
                  <a:pt x="95580" y="467283"/>
                </a:lnTo>
                <a:lnTo>
                  <a:pt x="109846" y="477501"/>
                </a:lnTo>
                <a:lnTo>
                  <a:pt x="116052" y="476478"/>
                </a:lnTo>
                <a:lnTo>
                  <a:pt x="121382" y="473126"/>
                </a:lnTo>
                <a:lnTo>
                  <a:pt x="124888" y="468156"/>
                </a:lnTo>
                <a:lnTo>
                  <a:pt x="126275" y="462230"/>
                </a:lnTo>
                <a:lnTo>
                  <a:pt x="125247" y="456006"/>
                </a:lnTo>
                <a:lnTo>
                  <a:pt x="112143" y="420201"/>
                </a:lnTo>
                <a:lnTo>
                  <a:pt x="99953" y="384273"/>
                </a:lnTo>
                <a:lnTo>
                  <a:pt x="88723" y="348349"/>
                </a:lnTo>
                <a:lnTo>
                  <a:pt x="78464" y="312432"/>
                </a:lnTo>
                <a:lnTo>
                  <a:pt x="76428" y="304952"/>
                </a:lnTo>
                <a:lnTo>
                  <a:pt x="69176" y="300151"/>
                </a:lnTo>
                <a:close/>
              </a:path>
              <a:path w="1717675" h="1610995">
                <a:moveTo>
                  <a:pt x="778319" y="282155"/>
                </a:moveTo>
                <a:lnTo>
                  <a:pt x="741141" y="319157"/>
                </a:lnTo>
                <a:lnTo>
                  <a:pt x="719570" y="350970"/>
                </a:lnTo>
                <a:lnTo>
                  <a:pt x="698783" y="384060"/>
                </a:lnTo>
                <a:lnTo>
                  <a:pt x="678853" y="418312"/>
                </a:lnTo>
                <a:lnTo>
                  <a:pt x="676917" y="424317"/>
                </a:lnTo>
                <a:lnTo>
                  <a:pt x="677419" y="430382"/>
                </a:lnTo>
                <a:lnTo>
                  <a:pt x="680162" y="435816"/>
                </a:lnTo>
                <a:lnTo>
                  <a:pt x="684949" y="439927"/>
                </a:lnTo>
                <a:lnTo>
                  <a:pt x="690958" y="441849"/>
                </a:lnTo>
                <a:lnTo>
                  <a:pt x="697022" y="441342"/>
                </a:lnTo>
                <a:lnTo>
                  <a:pt x="702449" y="438604"/>
                </a:lnTo>
                <a:lnTo>
                  <a:pt x="706551" y="433831"/>
                </a:lnTo>
                <a:lnTo>
                  <a:pt x="725923" y="400534"/>
                </a:lnTo>
                <a:lnTo>
                  <a:pt x="746117" y="368382"/>
                </a:lnTo>
                <a:lnTo>
                  <a:pt x="767061" y="337487"/>
                </a:lnTo>
                <a:lnTo>
                  <a:pt x="788682" y="307962"/>
                </a:lnTo>
                <a:lnTo>
                  <a:pt x="791437" y="302290"/>
                </a:lnTo>
                <a:lnTo>
                  <a:pt x="791786" y="296213"/>
                </a:lnTo>
                <a:lnTo>
                  <a:pt x="789827" y="290447"/>
                </a:lnTo>
                <a:lnTo>
                  <a:pt x="785660" y="285711"/>
                </a:lnTo>
                <a:lnTo>
                  <a:pt x="782345" y="283171"/>
                </a:lnTo>
                <a:lnTo>
                  <a:pt x="778319" y="282155"/>
                </a:lnTo>
                <a:close/>
              </a:path>
              <a:path w="1717675" h="1610995">
                <a:moveTo>
                  <a:pt x="1640662" y="310540"/>
                </a:moveTo>
                <a:lnTo>
                  <a:pt x="1619225" y="325963"/>
                </a:lnTo>
                <a:lnTo>
                  <a:pt x="1620050" y="332219"/>
                </a:lnTo>
                <a:lnTo>
                  <a:pt x="1628300" y="358903"/>
                </a:lnTo>
                <a:lnTo>
                  <a:pt x="1635075" y="386543"/>
                </a:lnTo>
                <a:lnTo>
                  <a:pt x="1644129" y="444296"/>
                </a:lnTo>
                <a:lnTo>
                  <a:pt x="1646923" y="485927"/>
                </a:lnTo>
                <a:lnTo>
                  <a:pt x="1654340" y="492709"/>
                </a:lnTo>
                <a:lnTo>
                  <a:pt x="1663090" y="492328"/>
                </a:lnTo>
                <a:lnTo>
                  <a:pt x="1672069" y="491743"/>
                </a:lnTo>
                <a:lnTo>
                  <a:pt x="1678635" y="484504"/>
                </a:lnTo>
                <a:lnTo>
                  <a:pt x="1678254" y="475767"/>
                </a:lnTo>
                <a:lnTo>
                  <a:pt x="1671707" y="410023"/>
                </a:lnTo>
                <a:lnTo>
                  <a:pt x="1658871" y="350331"/>
                </a:lnTo>
                <a:lnTo>
                  <a:pt x="1647647" y="314807"/>
                </a:lnTo>
                <a:lnTo>
                  <a:pt x="1640662" y="310540"/>
                </a:lnTo>
                <a:close/>
              </a:path>
              <a:path w="1717675" h="1610995">
                <a:moveTo>
                  <a:pt x="175793" y="585101"/>
                </a:moveTo>
                <a:lnTo>
                  <a:pt x="155121" y="602411"/>
                </a:lnTo>
                <a:lnTo>
                  <a:pt x="156705" y="608507"/>
                </a:lnTo>
                <a:lnTo>
                  <a:pt x="178221" y="651057"/>
                </a:lnTo>
                <a:lnTo>
                  <a:pt x="198196" y="688028"/>
                </a:lnTo>
                <a:lnTo>
                  <a:pt x="230809" y="743623"/>
                </a:lnTo>
                <a:lnTo>
                  <a:pt x="246745" y="750959"/>
                </a:lnTo>
                <a:lnTo>
                  <a:pt x="252653" y="748766"/>
                </a:lnTo>
                <a:lnTo>
                  <a:pt x="257258" y="744449"/>
                </a:lnTo>
                <a:lnTo>
                  <a:pt x="259761" y="738900"/>
                </a:lnTo>
                <a:lnTo>
                  <a:pt x="259999" y="732819"/>
                </a:lnTo>
                <a:lnTo>
                  <a:pt x="257810" y="726909"/>
                </a:lnTo>
                <a:lnTo>
                  <a:pt x="243270" y="702830"/>
                </a:lnTo>
                <a:lnTo>
                  <a:pt x="225888" y="672493"/>
                </a:lnTo>
                <a:lnTo>
                  <a:pt x="206324" y="636284"/>
                </a:lnTo>
                <a:lnTo>
                  <a:pt x="185242" y="594588"/>
                </a:lnTo>
                <a:lnTo>
                  <a:pt x="182245" y="588441"/>
                </a:lnTo>
                <a:lnTo>
                  <a:pt x="175793" y="585101"/>
                </a:lnTo>
                <a:close/>
              </a:path>
              <a:path w="1717675" h="1610995">
                <a:moveTo>
                  <a:pt x="631837" y="549300"/>
                </a:moveTo>
                <a:lnTo>
                  <a:pt x="614899" y="604051"/>
                </a:lnTo>
                <a:lnTo>
                  <a:pt x="614849" y="643015"/>
                </a:lnTo>
                <a:lnTo>
                  <a:pt x="615912" y="681257"/>
                </a:lnTo>
                <a:lnTo>
                  <a:pt x="618083" y="718642"/>
                </a:lnTo>
                <a:lnTo>
                  <a:pt x="618744" y="727379"/>
                </a:lnTo>
                <a:lnTo>
                  <a:pt x="626351" y="733945"/>
                </a:lnTo>
                <a:lnTo>
                  <a:pt x="643597" y="732726"/>
                </a:lnTo>
                <a:lnTo>
                  <a:pt x="650405" y="725042"/>
                </a:lnTo>
                <a:lnTo>
                  <a:pt x="649757" y="716292"/>
                </a:lnTo>
                <a:lnTo>
                  <a:pt x="647635" y="679833"/>
                </a:lnTo>
                <a:lnTo>
                  <a:pt x="646616" y="643015"/>
                </a:lnTo>
                <a:lnTo>
                  <a:pt x="646672" y="604051"/>
                </a:lnTo>
                <a:lnTo>
                  <a:pt x="647801" y="565899"/>
                </a:lnTo>
                <a:lnTo>
                  <a:pt x="648182" y="557123"/>
                </a:lnTo>
                <a:lnTo>
                  <a:pt x="641375" y="549719"/>
                </a:lnTo>
                <a:lnTo>
                  <a:pt x="631837" y="549300"/>
                </a:lnTo>
                <a:close/>
              </a:path>
              <a:path w="1717675" h="1610995">
                <a:moveTo>
                  <a:pt x="1651088" y="612165"/>
                </a:moveTo>
                <a:lnTo>
                  <a:pt x="1642783" y="613003"/>
                </a:lnTo>
                <a:lnTo>
                  <a:pt x="1636941" y="618096"/>
                </a:lnTo>
                <a:lnTo>
                  <a:pt x="1635620" y="625195"/>
                </a:lnTo>
                <a:lnTo>
                  <a:pt x="1627894" y="661401"/>
                </a:lnTo>
                <a:lnTo>
                  <a:pt x="1618267" y="697355"/>
                </a:lnTo>
                <a:lnTo>
                  <a:pt x="1606775" y="732935"/>
                </a:lnTo>
                <a:lnTo>
                  <a:pt x="1593456" y="768019"/>
                </a:lnTo>
                <a:lnTo>
                  <a:pt x="1592274" y="774211"/>
                </a:lnTo>
                <a:lnTo>
                  <a:pt x="1593513" y="780170"/>
                </a:lnTo>
                <a:lnTo>
                  <a:pt x="1596896" y="785229"/>
                </a:lnTo>
                <a:lnTo>
                  <a:pt x="1602143" y="788720"/>
                </a:lnTo>
                <a:lnTo>
                  <a:pt x="1608335" y="789908"/>
                </a:lnTo>
                <a:lnTo>
                  <a:pt x="1614295" y="788668"/>
                </a:lnTo>
                <a:lnTo>
                  <a:pt x="1636740" y="743438"/>
                </a:lnTo>
                <a:lnTo>
                  <a:pt x="1648723" y="706318"/>
                </a:lnTo>
                <a:lnTo>
                  <a:pt x="1658768" y="668800"/>
                </a:lnTo>
                <a:lnTo>
                  <a:pt x="1666836" y="631012"/>
                </a:lnTo>
                <a:lnTo>
                  <a:pt x="1668437" y="622388"/>
                </a:lnTo>
                <a:lnTo>
                  <a:pt x="1662760" y="614108"/>
                </a:lnTo>
                <a:lnTo>
                  <a:pt x="1652600" y="612216"/>
                </a:lnTo>
                <a:lnTo>
                  <a:pt x="1651088" y="612165"/>
                </a:lnTo>
                <a:close/>
              </a:path>
              <a:path w="1717675" h="1610995">
                <a:moveTo>
                  <a:pt x="344881" y="835672"/>
                </a:moveTo>
                <a:lnTo>
                  <a:pt x="325970" y="851755"/>
                </a:lnTo>
                <a:lnTo>
                  <a:pt x="327058" y="857746"/>
                </a:lnTo>
                <a:lnTo>
                  <a:pt x="358473" y="891010"/>
                </a:lnTo>
                <a:lnTo>
                  <a:pt x="386705" y="917821"/>
                </a:lnTo>
                <a:lnTo>
                  <a:pt x="415075" y="943381"/>
                </a:lnTo>
                <a:lnTo>
                  <a:pt x="449053" y="970580"/>
                </a:lnTo>
                <a:lnTo>
                  <a:pt x="455112" y="971181"/>
                </a:lnTo>
                <a:lnTo>
                  <a:pt x="460945" y="969468"/>
                </a:lnTo>
                <a:lnTo>
                  <a:pt x="465836" y="965504"/>
                </a:lnTo>
                <a:lnTo>
                  <a:pt x="468821" y="959945"/>
                </a:lnTo>
                <a:lnTo>
                  <a:pt x="469422" y="953885"/>
                </a:lnTo>
                <a:lnTo>
                  <a:pt x="467705" y="948047"/>
                </a:lnTo>
                <a:lnTo>
                  <a:pt x="463740" y="943152"/>
                </a:lnTo>
                <a:lnTo>
                  <a:pt x="435965" y="919471"/>
                </a:lnTo>
                <a:lnTo>
                  <a:pt x="408219" y="894470"/>
                </a:lnTo>
                <a:lnTo>
                  <a:pt x="380601" y="868236"/>
                </a:lnTo>
                <a:lnTo>
                  <a:pt x="353212" y="840854"/>
                </a:lnTo>
                <a:lnTo>
                  <a:pt x="349694" y="837247"/>
                </a:lnTo>
                <a:lnTo>
                  <a:pt x="344881" y="835672"/>
                </a:lnTo>
                <a:close/>
              </a:path>
              <a:path w="1717675" h="1610995">
                <a:moveTo>
                  <a:pt x="578675" y="1028547"/>
                </a:moveTo>
                <a:lnTo>
                  <a:pt x="570560" y="1029373"/>
                </a:lnTo>
                <a:lnTo>
                  <a:pt x="566115" y="1031963"/>
                </a:lnTo>
                <a:lnTo>
                  <a:pt x="563410" y="1036281"/>
                </a:lnTo>
                <a:lnTo>
                  <a:pt x="561199" y="1042187"/>
                </a:lnTo>
                <a:lnTo>
                  <a:pt x="561414" y="1048270"/>
                </a:lnTo>
                <a:lnTo>
                  <a:pt x="602575" y="1078486"/>
                </a:lnTo>
                <a:lnTo>
                  <a:pt x="636951" y="1097140"/>
                </a:lnTo>
                <a:lnTo>
                  <a:pt x="671481" y="1114060"/>
                </a:lnTo>
                <a:lnTo>
                  <a:pt x="712225" y="1130359"/>
                </a:lnTo>
                <a:lnTo>
                  <a:pt x="718188" y="1129134"/>
                </a:lnTo>
                <a:lnTo>
                  <a:pt x="723260" y="1125771"/>
                </a:lnTo>
                <a:lnTo>
                  <a:pt x="726770" y="1120533"/>
                </a:lnTo>
                <a:lnTo>
                  <a:pt x="727962" y="1114346"/>
                </a:lnTo>
                <a:lnTo>
                  <a:pt x="726732" y="1108384"/>
                </a:lnTo>
                <a:lnTo>
                  <a:pt x="723359" y="1103315"/>
                </a:lnTo>
                <a:lnTo>
                  <a:pt x="718121" y="1099807"/>
                </a:lnTo>
                <a:lnTo>
                  <a:pt x="684770" y="1085219"/>
                </a:lnTo>
                <a:lnTo>
                  <a:pt x="651435" y="1068887"/>
                </a:lnTo>
                <a:lnTo>
                  <a:pt x="618235" y="1050867"/>
                </a:lnTo>
                <a:lnTo>
                  <a:pt x="585292" y="1031214"/>
                </a:lnTo>
                <a:lnTo>
                  <a:pt x="582180" y="1029284"/>
                </a:lnTo>
                <a:lnTo>
                  <a:pt x="578675" y="1028547"/>
                </a:lnTo>
                <a:close/>
              </a:path>
              <a:path w="1717675" h="1610995">
                <a:moveTo>
                  <a:pt x="662012" y="851395"/>
                </a:moveTo>
                <a:lnTo>
                  <a:pt x="653503" y="852258"/>
                </a:lnTo>
                <a:lnTo>
                  <a:pt x="652868" y="852360"/>
                </a:lnTo>
                <a:lnTo>
                  <a:pt x="643699" y="854392"/>
                </a:lnTo>
                <a:lnTo>
                  <a:pt x="638302" y="862876"/>
                </a:lnTo>
                <a:lnTo>
                  <a:pt x="640207" y="871435"/>
                </a:lnTo>
                <a:lnTo>
                  <a:pt x="649523" y="909671"/>
                </a:lnTo>
                <a:lnTo>
                  <a:pt x="660320" y="947083"/>
                </a:lnTo>
                <a:lnTo>
                  <a:pt x="672561" y="983542"/>
                </a:lnTo>
                <a:lnTo>
                  <a:pt x="689736" y="1024153"/>
                </a:lnTo>
                <a:lnTo>
                  <a:pt x="700781" y="1028740"/>
                </a:lnTo>
                <a:lnTo>
                  <a:pt x="706932" y="1027556"/>
                </a:lnTo>
                <a:lnTo>
                  <a:pt x="712177" y="1024048"/>
                </a:lnTo>
                <a:lnTo>
                  <a:pt x="715552" y="1018979"/>
                </a:lnTo>
                <a:lnTo>
                  <a:pt x="716780" y="1013017"/>
                </a:lnTo>
                <a:lnTo>
                  <a:pt x="715581" y="1006830"/>
                </a:lnTo>
                <a:lnTo>
                  <a:pt x="702422" y="972725"/>
                </a:lnTo>
                <a:lnTo>
                  <a:pt x="690611" y="937564"/>
                </a:lnTo>
                <a:lnTo>
                  <a:pt x="680189" y="901471"/>
                </a:lnTo>
                <a:lnTo>
                  <a:pt x="671195" y="864565"/>
                </a:lnTo>
                <a:lnTo>
                  <a:pt x="669442" y="856614"/>
                </a:lnTo>
                <a:lnTo>
                  <a:pt x="662012" y="851395"/>
                </a:lnTo>
                <a:close/>
              </a:path>
              <a:path w="1717675" h="1610995">
                <a:moveTo>
                  <a:pt x="1538566" y="892136"/>
                </a:moveTo>
                <a:lnTo>
                  <a:pt x="1530477" y="892962"/>
                </a:lnTo>
                <a:lnTo>
                  <a:pt x="1526184" y="895349"/>
                </a:lnTo>
                <a:lnTo>
                  <a:pt x="1523441" y="899426"/>
                </a:lnTo>
                <a:lnTo>
                  <a:pt x="1510259" y="918272"/>
                </a:lnTo>
                <a:lnTo>
                  <a:pt x="1482225" y="954369"/>
                </a:lnTo>
                <a:lnTo>
                  <a:pt x="1442603" y="992560"/>
                </a:lnTo>
                <a:lnTo>
                  <a:pt x="1424165" y="1006728"/>
                </a:lnTo>
                <a:lnTo>
                  <a:pt x="1419934" y="1011408"/>
                </a:lnTo>
                <a:lnTo>
                  <a:pt x="1417904" y="1017142"/>
                </a:lnTo>
                <a:lnTo>
                  <a:pt x="1418178" y="1023220"/>
                </a:lnTo>
                <a:lnTo>
                  <a:pt x="1420863" y="1028928"/>
                </a:lnTo>
                <a:lnTo>
                  <a:pt x="1425541" y="1033157"/>
                </a:lnTo>
                <a:lnTo>
                  <a:pt x="1431282" y="1035184"/>
                </a:lnTo>
                <a:lnTo>
                  <a:pt x="1437363" y="1034909"/>
                </a:lnTo>
                <a:lnTo>
                  <a:pt x="1477748" y="1004736"/>
                </a:lnTo>
                <a:lnTo>
                  <a:pt x="1506246" y="975077"/>
                </a:lnTo>
                <a:lnTo>
                  <a:pt x="1535944" y="936919"/>
                </a:lnTo>
                <a:lnTo>
                  <a:pt x="1552178" y="905260"/>
                </a:lnTo>
                <a:lnTo>
                  <a:pt x="1549898" y="899621"/>
                </a:lnTo>
                <a:lnTo>
                  <a:pt x="1545475" y="895134"/>
                </a:lnTo>
                <a:lnTo>
                  <a:pt x="1542275" y="892962"/>
                </a:lnTo>
                <a:lnTo>
                  <a:pt x="1538566" y="892136"/>
                </a:lnTo>
                <a:close/>
              </a:path>
              <a:path w="1717675" h="1610995">
                <a:moveTo>
                  <a:pt x="775855" y="1130731"/>
                </a:moveTo>
                <a:lnTo>
                  <a:pt x="756172" y="1149989"/>
                </a:lnTo>
                <a:lnTo>
                  <a:pt x="758532" y="1155839"/>
                </a:lnTo>
                <a:lnTo>
                  <a:pt x="780533" y="1187478"/>
                </a:lnTo>
                <a:lnTo>
                  <a:pt x="804170" y="1218163"/>
                </a:lnTo>
                <a:lnTo>
                  <a:pt x="829359" y="1247788"/>
                </a:lnTo>
                <a:lnTo>
                  <a:pt x="856018" y="1276248"/>
                </a:lnTo>
                <a:lnTo>
                  <a:pt x="867208" y="1280982"/>
                </a:lnTo>
                <a:lnTo>
                  <a:pt x="873193" y="1279873"/>
                </a:lnTo>
                <a:lnTo>
                  <a:pt x="878484" y="1276438"/>
                </a:lnTo>
                <a:lnTo>
                  <a:pt x="882007" y="1271215"/>
                </a:lnTo>
                <a:lnTo>
                  <a:pt x="883216" y="1265248"/>
                </a:lnTo>
                <a:lnTo>
                  <a:pt x="882104" y="1259259"/>
                </a:lnTo>
                <a:lnTo>
                  <a:pt x="878662" y="1253972"/>
                </a:lnTo>
                <a:lnTo>
                  <a:pt x="853053" y="1226650"/>
                </a:lnTo>
                <a:lnTo>
                  <a:pt x="828859" y="1198205"/>
                </a:lnTo>
                <a:lnTo>
                  <a:pt x="806160" y="1168738"/>
                </a:lnTo>
                <a:lnTo>
                  <a:pt x="784994" y="1138285"/>
                </a:lnTo>
                <a:lnTo>
                  <a:pt x="781672" y="1133246"/>
                </a:lnTo>
                <a:lnTo>
                  <a:pt x="775855" y="1130731"/>
                </a:lnTo>
                <a:close/>
              </a:path>
              <a:path w="1717675" h="1610995">
                <a:moveTo>
                  <a:pt x="857605" y="1142377"/>
                </a:moveTo>
                <a:lnTo>
                  <a:pt x="849312" y="1143215"/>
                </a:lnTo>
                <a:lnTo>
                  <a:pt x="843483" y="1148270"/>
                </a:lnTo>
                <a:lnTo>
                  <a:pt x="840473" y="1163929"/>
                </a:lnTo>
                <a:lnTo>
                  <a:pt x="846112" y="1172248"/>
                </a:lnTo>
                <a:lnTo>
                  <a:pt x="854722" y="1173911"/>
                </a:lnTo>
                <a:lnTo>
                  <a:pt x="893320" y="1180252"/>
                </a:lnTo>
                <a:lnTo>
                  <a:pt x="932116" y="1184467"/>
                </a:lnTo>
                <a:lnTo>
                  <a:pt x="970969" y="1186550"/>
                </a:lnTo>
                <a:lnTo>
                  <a:pt x="1009738" y="1186497"/>
                </a:lnTo>
                <a:lnTo>
                  <a:pt x="1018400" y="1186116"/>
                </a:lnTo>
                <a:lnTo>
                  <a:pt x="1025410" y="1178915"/>
                </a:lnTo>
                <a:lnTo>
                  <a:pt x="1024890" y="1161389"/>
                </a:lnTo>
                <a:lnTo>
                  <a:pt x="1017912" y="1154811"/>
                </a:lnTo>
                <a:lnTo>
                  <a:pt x="971780" y="1154811"/>
                </a:lnTo>
                <a:lnTo>
                  <a:pt x="934669" y="1152821"/>
                </a:lnTo>
                <a:lnTo>
                  <a:pt x="897605" y="1148791"/>
                </a:lnTo>
                <a:lnTo>
                  <a:pt x="860717" y="1142733"/>
                </a:lnTo>
                <a:lnTo>
                  <a:pt x="859155" y="1142428"/>
                </a:lnTo>
                <a:lnTo>
                  <a:pt x="857605" y="1142377"/>
                </a:lnTo>
                <a:close/>
              </a:path>
              <a:path w="1717675" h="1610995">
                <a:moveTo>
                  <a:pt x="1017574" y="1154493"/>
                </a:moveTo>
                <a:lnTo>
                  <a:pt x="1008811" y="1154747"/>
                </a:lnTo>
                <a:lnTo>
                  <a:pt x="971780" y="1154811"/>
                </a:lnTo>
                <a:lnTo>
                  <a:pt x="1017912" y="1154811"/>
                </a:lnTo>
                <a:lnTo>
                  <a:pt x="1017574" y="1154493"/>
                </a:lnTo>
                <a:close/>
              </a:path>
              <a:path w="1717675" h="1610995">
                <a:moveTo>
                  <a:pt x="1307884" y="1081328"/>
                </a:moveTo>
                <a:lnTo>
                  <a:pt x="1299641" y="1082166"/>
                </a:lnTo>
                <a:lnTo>
                  <a:pt x="1297863" y="1082649"/>
                </a:lnTo>
                <a:lnTo>
                  <a:pt x="1296162" y="1083449"/>
                </a:lnTo>
                <a:lnTo>
                  <a:pt x="1261711" y="1098885"/>
                </a:lnTo>
                <a:lnTo>
                  <a:pt x="1226791" y="1112513"/>
                </a:lnTo>
                <a:lnTo>
                  <a:pt x="1191523" y="1124294"/>
                </a:lnTo>
                <a:lnTo>
                  <a:pt x="1156030" y="1134186"/>
                </a:lnTo>
                <a:lnTo>
                  <a:pt x="1147533" y="1136319"/>
                </a:lnTo>
                <a:lnTo>
                  <a:pt x="1142365" y="1144955"/>
                </a:lnTo>
                <a:lnTo>
                  <a:pt x="1146632" y="1161973"/>
                </a:lnTo>
                <a:lnTo>
                  <a:pt x="1155280" y="1167117"/>
                </a:lnTo>
                <a:lnTo>
                  <a:pt x="1163777" y="1164996"/>
                </a:lnTo>
                <a:lnTo>
                  <a:pt x="1200783" y="1154674"/>
                </a:lnTo>
                <a:lnTo>
                  <a:pt x="1237553" y="1142387"/>
                </a:lnTo>
                <a:lnTo>
                  <a:pt x="1273953" y="1128181"/>
                </a:lnTo>
                <a:lnTo>
                  <a:pt x="1309852" y="1112100"/>
                </a:lnTo>
                <a:lnTo>
                  <a:pt x="1318866" y="1097056"/>
                </a:lnTo>
                <a:lnTo>
                  <a:pt x="1317332" y="1090942"/>
                </a:lnTo>
                <a:lnTo>
                  <a:pt x="1314373" y="1084719"/>
                </a:lnTo>
                <a:lnTo>
                  <a:pt x="1307884" y="1081328"/>
                </a:lnTo>
                <a:close/>
              </a:path>
              <a:path w="1717675" h="1610995">
                <a:moveTo>
                  <a:pt x="985367" y="1347241"/>
                </a:moveTo>
                <a:lnTo>
                  <a:pt x="967639" y="1366077"/>
                </a:lnTo>
                <a:lnTo>
                  <a:pt x="969789" y="1371771"/>
                </a:lnTo>
                <a:lnTo>
                  <a:pt x="1005339" y="1397577"/>
                </a:lnTo>
                <a:lnTo>
                  <a:pt x="1037937" y="1417916"/>
                </a:lnTo>
                <a:lnTo>
                  <a:pt x="1071780" y="1437312"/>
                </a:lnTo>
                <a:lnTo>
                  <a:pt x="1106754" y="1455699"/>
                </a:lnTo>
                <a:lnTo>
                  <a:pt x="1112823" y="1457362"/>
                </a:lnTo>
                <a:lnTo>
                  <a:pt x="1118857" y="1456596"/>
                </a:lnTo>
                <a:lnTo>
                  <a:pt x="1124167" y="1453622"/>
                </a:lnTo>
                <a:lnTo>
                  <a:pt x="1128064" y="1448663"/>
                </a:lnTo>
                <a:lnTo>
                  <a:pt x="1129726" y="1442581"/>
                </a:lnTo>
                <a:lnTo>
                  <a:pt x="1128955" y="1436546"/>
                </a:lnTo>
                <a:lnTo>
                  <a:pt x="1125977" y="1431241"/>
                </a:lnTo>
                <a:lnTo>
                  <a:pt x="1121016" y="1427352"/>
                </a:lnTo>
                <a:lnTo>
                  <a:pt x="1087107" y="1409513"/>
                </a:lnTo>
                <a:lnTo>
                  <a:pt x="1054303" y="1390710"/>
                </a:lnTo>
                <a:lnTo>
                  <a:pt x="1022718" y="1371006"/>
                </a:lnTo>
                <a:lnTo>
                  <a:pt x="992466" y="1350467"/>
                </a:lnTo>
                <a:lnTo>
                  <a:pt x="989203" y="1348155"/>
                </a:lnTo>
                <a:lnTo>
                  <a:pt x="985367" y="1347241"/>
                </a:lnTo>
                <a:close/>
              </a:path>
              <a:path w="1717675" h="1610995">
                <a:moveTo>
                  <a:pt x="1254760" y="1485163"/>
                </a:moveTo>
                <a:lnTo>
                  <a:pt x="1246581" y="1485988"/>
                </a:lnTo>
                <a:lnTo>
                  <a:pt x="1241259" y="1489887"/>
                </a:lnTo>
                <a:lnTo>
                  <a:pt x="1239126" y="1495856"/>
                </a:lnTo>
                <a:lnTo>
                  <a:pt x="1238226" y="1502094"/>
                </a:lnTo>
                <a:lnTo>
                  <a:pt x="1239739" y="1507988"/>
                </a:lnTo>
                <a:lnTo>
                  <a:pt x="1284232" y="1528269"/>
                </a:lnTo>
                <a:lnTo>
                  <a:pt x="1320747" y="1539700"/>
                </a:lnTo>
                <a:lnTo>
                  <a:pt x="1358164" y="1550392"/>
                </a:lnTo>
                <a:lnTo>
                  <a:pt x="1396352" y="1560309"/>
                </a:lnTo>
                <a:lnTo>
                  <a:pt x="1404835" y="1562404"/>
                </a:lnTo>
                <a:lnTo>
                  <a:pt x="1413471" y="1557210"/>
                </a:lnTo>
                <a:lnTo>
                  <a:pt x="1417675" y="1540205"/>
                </a:lnTo>
                <a:lnTo>
                  <a:pt x="1412481" y="1531594"/>
                </a:lnTo>
                <a:lnTo>
                  <a:pt x="1403959" y="1529499"/>
                </a:lnTo>
                <a:lnTo>
                  <a:pt x="1366550" y="1519770"/>
                </a:lnTo>
                <a:lnTo>
                  <a:pt x="1329904" y="1509293"/>
                </a:lnTo>
                <a:lnTo>
                  <a:pt x="1294151" y="1498102"/>
                </a:lnTo>
                <a:lnTo>
                  <a:pt x="1259420" y="1486230"/>
                </a:lnTo>
                <a:lnTo>
                  <a:pt x="1257122" y="1485417"/>
                </a:lnTo>
                <a:lnTo>
                  <a:pt x="1254760" y="1485163"/>
                </a:lnTo>
                <a:close/>
              </a:path>
              <a:path w="1717675" h="1610995">
                <a:moveTo>
                  <a:pt x="1549336" y="1559217"/>
                </a:moveTo>
                <a:lnTo>
                  <a:pt x="1541018" y="1560067"/>
                </a:lnTo>
                <a:lnTo>
                  <a:pt x="1535099" y="1565363"/>
                </a:lnTo>
                <a:lnTo>
                  <a:pt x="1532547" y="1581289"/>
                </a:lnTo>
                <a:lnTo>
                  <a:pt x="1538439" y="1589430"/>
                </a:lnTo>
                <a:lnTo>
                  <a:pt x="1584227" y="1596453"/>
                </a:lnTo>
                <a:lnTo>
                  <a:pt x="1622112" y="1601509"/>
                </a:lnTo>
                <a:lnTo>
                  <a:pt x="1660604" y="1605977"/>
                </a:lnTo>
                <a:lnTo>
                  <a:pt x="1699564" y="1609839"/>
                </a:lnTo>
                <a:lnTo>
                  <a:pt x="1708442" y="1610626"/>
                </a:lnTo>
                <a:lnTo>
                  <a:pt x="1716024" y="1604162"/>
                </a:lnTo>
                <a:lnTo>
                  <a:pt x="1717598" y="1586725"/>
                </a:lnTo>
                <a:lnTo>
                  <a:pt x="1711172" y="1578990"/>
                </a:lnTo>
                <a:lnTo>
                  <a:pt x="1664014" y="1574403"/>
                </a:lnTo>
                <a:lnTo>
                  <a:pt x="1626068" y="1570004"/>
                </a:lnTo>
                <a:lnTo>
                  <a:pt x="1588729" y="1565021"/>
                </a:lnTo>
                <a:lnTo>
                  <a:pt x="1550733" y="1559255"/>
                </a:lnTo>
                <a:lnTo>
                  <a:pt x="1549336" y="1559217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4603" y="396735"/>
            <a:ext cx="267335" cy="265430"/>
          </a:xfrm>
          <a:custGeom>
            <a:avLst/>
            <a:gdLst/>
            <a:ahLst/>
            <a:cxnLst/>
            <a:rect l="l" t="t" r="r" b="b"/>
            <a:pathLst>
              <a:path w="267335" h="265430">
                <a:moveTo>
                  <a:pt x="195032" y="213475"/>
                </a:moveTo>
                <a:lnTo>
                  <a:pt x="120065" y="213475"/>
                </a:lnTo>
                <a:lnTo>
                  <a:pt x="126876" y="215885"/>
                </a:lnTo>
                <a:lnTo>
                  <a:pt x="133705" y="220218"/>
                </a:lnTo>
                <a:lnTo>
                  <a:pt x="149084" y="231327"/>
                </a:lnTo>
                <a:lnTo>
                  <a:pt x="197294" y="264871"/>
                </a:lnTo>
                <a:lnTo>
                  <a:pt x="195199" y="217906"/>
                </a:lnTo>
                <a:lnTo>
                  <a:pt x="195032" y="213475"/>
                </a:lnTo>
                <a:close/>
              </a:path>
              <a:path w="267335" h="265430">
                <a:moveTo>
                  <a:pt x="145973" y="0"/>
                </a:moveTo>
                <a:lnTo>
                  <a:pt x="121862" y="36226"/>
                </a:lnTo>
                <a:lnTo>
                  <a:pt x="110255" y="53806"/>
                </a:lnTo>
                <a:lnTo>
                  <a:pt x="98894" y="71310"/>
                </a:lnTo>
                <a:lnTo>
                  <a:pt x="95491" y="76619"/>
                </a:lnTo>
                <a:lnTo>
                  <a:pt x="91998" y="78841"/>
                </a:lnTo>
                <a:lnTo>
                  <a:pt x="67062" y="79100"/>
                </a:lnTo>
                <a:lnTo>
                  <a:pt x="8051" y="80429"/>
                </a:lnTo>
                <a:lnTo>
                  <a:pt x="4749" y="80645"/>
                </a:lnTo>
                <a:lnTo>
                  <a:pt x="0" y="80873"/>
                </a:lnTo>
                <a:lnTo>
                  <a:pt x="40053" y="130838"/>
                </a:lnTo>
                <a:lnTo>
                  <a:pt x="57289" y="152019"/>
                </a:lnTo>
                <a:lnTo>
                  <a:pt x="58521" y="156248"/>
                </a:lnTo>
                <a:lnTo>
                  <a:pt x="56362" y="162839"/>
                </a:lnTo>
                <a:lnTo>
                  <a:pt x="50740" y="180520"/>
                </a:lnTo>
                <a:lnTo>
                  <a:pt x="45345" y="198278"/>
                </a:lnTo>
                <a:lnTo>
                  <a:pt x="34785" y="233870"/>
                </a:lnTo>
                <a:lnTo>
                  <a:pt x="33921" y="236728"/>
                </a:lnTo>
                <a:lnTo>
                  <a:pt x="33362" y="239687"/>
                </a:lnTo>
                <a:lnTo>
                  <a:pt x="32257" y="244233"/>
                </a:lnTo>
                <a:lnTo>
                  <a:pt x="92024" y="221818"/>
                </a:lnTo>
                <a:lnTo>
                  <a:pt x="99161" y="220103"/>
                </a:lnTo>
                <a:lnTo>
                  <a:pt x="105244" y="216573"/>
                </a:lnTo>
                <a:lnTo>
                  <a:pt x="112960" y="213526"/>
                </a:lnTo>
                <a:lnTo>
                  <a:pt x="195032" y="213475"/>
                </a:lnTo>
                <a:lnTo>
                  <a:pt x="194519" y="199793"/>
                </a:lnTo>
                <a:lnTo>
                  <a:pt x="194045" y="190749"/>
                </a:lnTo>
                <a:lnTo>
                  <a:pt x="193268" y="181737"/>
                </a:lnTo>
                <a:lnTo>
                  <a:pt x="192392" y="173685"/>
                </a:lnTo>
                <a:lnTo>
                  <a:pt x="194830" y="168719"/>
                </a:lnTo>
                <a:lnTo>
                  <a:pt x="201422" y="163944"/>
                </a:lnTo>
                <a:lnTo>
                  <a:pt x="216175" y="153081"/>
                </a:lnTo>
                <a:lnTo>
                  <a:pt x="262026" y="118173"/>
                </a:lnTo>
                <a:lnTo>
                  <a:pt x="263918" y="116281"/>
                </a:lnTo>
                <a:lnTo>
                  <a:pt x="267093" y="113474"/>
                </a:lnTo>
                <a:lnTo>
                  <a:pt x="235346" y="104016"/>
                </a:lnTo>
                <a:lnTo>
                  <a:pt x="219862" y="99801"/>
                </a:lnTo>
                <a:lnTo>
                  <a:pt x="204343" y="96672"/>
                </a:lnTo>
                <a:lnTo>
                  <a:pt x="190052" y="92702"/>
                </a:lnTo>
                <a:lnTo>
                  <a:pt x="179487" y="85674"/>
                </a:lnTo>
                <a:lnTo>
                  <a:pt x="172044" y="75398"/>
                </a:lnTo>
                <a:lnTo>
                  <a:pt x="167119" y="61683"/>
                </a:lnTo>
                <a:lnTo>
                  <a:pt x="162754" y="46550"/>
                </a:lnTo>
                <a:lnTo>
                  <a:pt x="157518" y="31427"/>
                </a:lnTo>
                <a:lnTo>
                  <a:pt x="151795" y="16012"/>
                </a:lnTo>
                <a:lnTo>
                  <a:pt x="145973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166" y="233934"/>
            <a:ext cx="149961" cy="14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757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5580" y="5911977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0" y="355600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nl-NL" sz="2800" dirty="0" smtClean="0"/>
              <a:t>Glijd van punt naar punt</a:t>
            </a:r>
            <a:endParaRPr sz="2800" dirty="0"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E48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E48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600" y="1219200"/>
            <a:ext cx="33528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5080" indent="-313690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Laat een 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sprite </a:t>
            </a:r>
            <a:r>
              <a:rPr lang="nl-NL"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glijden van punt naar punt</a:t>
            </a:r>
            <a:r>
              <a:rPr sz="1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97507" y="1788185"/>
            <a:ext cx="1576971" cy="1187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97507" y="1788198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7507" y="3079673"/>
            <a:ext cx="1576971" cy="1187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7507" y="3079673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0023" y="3147631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7495" y="4365891"/>
            <a:ext cx="1576984" cy="11873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97507" y="4365891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70023" y="4433849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ln w="12700">
            <a:solidFill>
              <a:srgbClr val="DB6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6"/>
          <p:cNvSpPr txBox="1"/>
          <p:nvPr/>
        </p:nvSpPr>
        <p:spPr>
          <a:xfrm>
            <a:off x="533400" y="5927725"/>
            <a:ext cx="13284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Animeer een sprite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720</Words>
  <Application>Microsoft Office PowerPoint</Application>
  <PresentationFormat>Aangepast</PresentationFormat>
  <Paragraphs>183</Paragraphs>
  <Slides>18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19" baseType="lpstr">
      <vt:lpstr>Office Theme</vt:lpstr>
      <vt:lpstr>Animeer een sprite Kaarten</vt:lpstr>
      <vt:lpstr>Animeer een sprite Kaarten</vt:lpstr>
      <vt:lpstr>Beweeg met pijltjestoetsen</vt:lpstr>
      <vt:lpstr>Beweeg met pijltjestoetsen scratch.mit.edu</vt:lpstr>
      <vt:lpstr>Laat een sprite springen</vt:lpstr>
      <vt:lpstr>Laat een sprite springen scratch.mit.edu</vt:lpstr>
      <vt:lpstr>Actietoets</vt:lpstr>
      <vt:lpstr>Actietoets scratch.mit.edu</vt:lpstr>
      <vt:lpstr>Glijd van punt naar punt</vt:lpstr>
      <vt:lpstr>Glijd van punt naar punt scratch.mit.edu</vt:lpstr>
      <vt:lpstr>Loopanimatie</vt:lpstr>
      <vt:lpstr>Loopanimatie scratch.mit.edu</vt:lpstr>
      <vt:lpstr>Vlieg rond</vt:lpstr>
      <vt:lpstr>Vlieg rond scratch.mit.edu</vt:lpstr>
      <vt:lpstr>Praatanimatie</vt:lpstr>
      <vt:lpstr>Praatanimatie scratch.mit.edu</vt:lpstr>
      <vt:lpstr>Teken een animatie</vt:lpstr>
      <vt:lpstr>Teken een animatie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Animeer een sprite kaarten</dc:title>
  <dc:creator>Hans</dc:creator>
  <cp:lastModifiedBy>Hans de Jong</cp:lastModifiedBy>
  <cp:revision>35</cp:revision>
  <dcterms:created xsi:type="dcterms:W3CDTF">2018-12-08T19:01:29Z</dcterms:created>
  <dcterms:modified xsi:type="dcterms:W3CDTF">2019-01-23T22:30:00Z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2018-11-29T00:00:00Z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2018-12-08T00:00:00Z</vt:filetime>
  </property>
</Properties>
</file>